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3" r:id="rId3"/>
    <p:sldId id="264" r:id="rId4"/>
    <p:sldId id="265" r:id="rId5"/>
    <p:sldId id="266" r:id="rId6"/>
    <p:sldId id="257" r:id="rId7"/>
    <p:sldId id="258" r:id="rId8"/>
    <p:sldId id="272" r:id="rId9"/>
    <p:sldId id="275" r:id="rId10"/>
    <p:sldId id="273" r:id="rId11"/>
    <p:sldId id="291" r:id="rId12"/>
    <p:sldId id="276" r:id="rId13"/>
    <p:sldId id="277" r:id="rId14"/>
    <p:sldId id="293" r:id="rId15"/>
    <p:sldId id="292" r:id="rId16"/>
    <p:sldId id="278" r:id="rId17"/>
    <p:sldId id="280" r:id="rId18"/>
    <p:sldId id="282" r:id="rId19"/>
    <p:sldId id="283" r:id="rId20"/>
    <p:sldId id="284" r:id="rId21"/>
    <p:sldId id="294" r:id="rId22"/>
    <p:sldId id="286" r:id="rId23"/>
    <p:sldId id="295" r:id="rId24"/>
    <p:sldId id="296" r:id="rId25"/>
    <p:sldId id="287" r:id="rId26"/>
    <p:sldId id="262" r:id="rId27"/>
    <p:sldId id="268" r:id="rId28"/>
    <p:sldId id="267" r:id="rId29"/>
    <p:sldId id="269" r:id="rId30"/>
    <p:sldId id="271" r:id="rId31"/>
    <p:sldId id="270" r:id="rId32"/>
    <p:sldId id="28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CC8302-2702-1A47-93EE-6675AB0B7164}" v="691" dt="2023-05-24T09:45:07.984"/>
    <p1510:client id="{EF220C97-120D-A8B6-7707-6A5D6B878116}" v="166" dt="2023-05-24T10:17:38.2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5"/>
    <p:restoredTop sz="94687"/>
  </p:normalViewPr>
  <p:slideViewPr>
    <p:cSldViewPr snapToGrid="0">
      <p:cViewPr varScale="1">
        <p:scale>
          <a:sx n="104" d="100"/>
          <a:sy n="104" d="100"/>
        </p:scale>
        <p:origin x="320"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20B104-Parthib Roy 2020-BTECH-ELCOMENG" userId="S::parthib.sc20b104@ug.iist.ac.in::395a2d0e-47c6-4054-a1d9-754dd8246d1e" providerId="AD" clId="Web-{EF220C97-120D-A8B6-7707-6A5D6B878116}"/>
    <pc:docChg chg="addSld modSld">
      <pc:chgData name="SC20B104-Parthib Roy 2020-BTECH-ELCOMENG" userId="S::parthib.sc20b104@ug.iist.ac.in::395a2d0e-47c6-4054-a1d9-754dd8246d1e" providerId="AD" clId="Web-{EF220C97-120D-A8B6-7707-6A5D6B878116}" dt="2023-05-24T10:17:38.204" v="183" actId="14100"/>
      <pc:docMkLst>
        <pc:docMk/>
      </pc:docMkLst>
      <pc:sldChg chg="modSp">
        <pc:chgData name="SC20B104-Parthib Roy 2020-BTECH-ELCOMENG" userId="S::parthib.sc20b104@ug.iist.ac.in::395a2d0e-47c6-4054-a1d9-754dd8246d1e" providerId="AD" clId="Web-{EF220C97-120D-A8B6-7707-6A5D6B878116}" dt="2023-05-24T10:12:50.725" v="121" actId="20577"/>
        <pc:sldMkLst>
          <pc:docMk/>
          <pc:sldMk cId="3296254114" sldId="286"/>
        </pc:sldMkLst>
        <pc:spChg chg="mod">
          <ac:chgData name="SC20B104-Parthib Roy 2020-BTECH-ELCOMENG" userId="S::parthib.sc20b104@ug.iist.ac.in::395a2d0e-47c6-4054-a1d9-754dd8246d1e" providerId="AD" clId="Web-{EF220C97-120D-A8B6-7707-6A5D6B878116}" dt="2023-05-24T10:12:50.725" v="121" actId="20577"/>
          <ac:spMkLst>
            <pc:docMk/>
            <pc:sldMk cId="3296254114" sldId="286"/>
            <ac:spMk id="3" creationId="{32568702-417B-DF1A-87EB-0D0D052D8AC9}"/>
          </ac:spMkLst>
        </pc:spChg>
      </pc:sldChg>
      <pc:sldChg chg="addSp delSp modSp mod setBg">
        <pc:chgData name="SC20B104-Parthib Roy 2020-BTECH-ELCOMENG" userId="S::parthib.sc20b104@ug.iist.ac.in::395a2d0e-47c6-4054-a1d9-754dd8246d1e" providerId="AD" clId="Web-{EF220C97-120D-A8B6-7707-6A5D6B878116}" dt="2023-05-24T10:17:38.204" v="183" actId="14100"/>
        <pc:sldMkLst>
          <pc:docMk/>
          <pc:sldMk cId="309377806" sldId="294"/>
        </pc:sldMkLst>
        <pc:spChg chg="mod">
          <ac:chgData name="SC20B104-Parthib Roy 2020-BTECH-ELCOMENG" userId="S::parthib.sc20b104@ug.iist.ac.in::395a2d0e-47c6-4054-a1d9-754dd8246d1e" providerId="AD" clId="Web-{EF220C97-120D-A8B6-7707-6A5D6B878116}" dt="2023-05-24T10:17:20.250" v="179"/>
          <ac:spMkLst>
            <pc:docMk/>
            <pc:sldMk cId="309377806" sldId="294"/>
            <ac:spMk id="2" creationId="{74EDFE1F-569A-57EA-A06A-F9411D7046DF}"/>
          </ac:spMkLst>
        </pc:spChg>
        <pc:spChg chg="del mod">
          <ac:chgData name="SC20B104-Parthib Roy 2020-BTECH-ELCOMENG" userId="S::parthib.sc20b104@ug.iist.ac.in::395a2d0e-47c6-4054-a1d9-754dd8246d1e" providerId="AD" clId="Web-{EF220C97-120D-A8B6-7707-6A5D6B878116}" dt="2023-05-24T10:17:04.468" v="178"/>
          <ac:spMkLst>
            <pc:docMk/>
            <pc:sldMk cId="309377806" sldId="294"/>
            <ac:spMk id="3" creationId="{B7DFF799-79B2-8A6F-10B9-E703084126D6}"/>
          </ac:spMkLst>
        </pc:spChg>
        <pc:spChg chg="add">
          <ac:chgData name="SC20B104-Parthib Roy 2020-BTECH-ELCOMENG" userId="S::parthib.sc20b104@ug.iist.ac.in::395a2d0e-47c6-4054-a1d9-754dd8246d1e" providerId="AD" clId="Web-{EF220C97-120D-A8B6-7707-6A5D6B878116}" dt="2023-05-24T10:17:20.250" v="179"/>
          <ac:spMkLst>
            <pc:docMk/>
            <pc:sldMk cId="309377806" sldId="294"/>
            <ac:spMk id="9" creationId="{D12DDE76-C203-4047-9998-63900085B5E8}"/>
          </ac:spMkLst>
        </pc:spChg>
        <pc:picChg chg="add mod ord">
          <ac:chgData name="SC20B104-Parthib Roy 2020-BTECH-ELCOMENG" userId="S::parthib.sc20b104@ug.iist.ac.in::395a2d0e-47c6-4054-a1d9-754dd8246d1e" providerId="AD" clId="Web-{EF220C97-120D-A8B6-7707-6A5D6B878116}" dt="2023-05-24T10:17:38.204" v="183" actId="14100"/>
          <ac:picMkLst>
            <pc:docMk/>
            <pc:sldMk cId="309377806" sldId="294"/>
            <ac:picMk id="4" creationId="{819B4E2E-7C5A-5796-45CF-048A9F71E4BB}"/>
          </ac:picMkLst>
        </pc:picChg>
      </pc:sldChg>
      <pc:sldChg chg="delSp modSp new">
        <pc:chgData name="SC20B104-Parthib Roy 2020-BTECH-ELCOMENG" userId="S::parthib.sc20b104@ug.iist.ac.in::395a2d0e-47c6-4054-a1d9-754dd8246d1e" providerId="AD" clId="Web-{EF220C97-120D-A8B6-7707-6A5D6B878116}" dt="2023-05-24T10:15:40.153" v="176" actId="20577"/>
        <pc:sldMkLst>
          <pc:docMk/>
          <pc:sldMk cId="3666055560" sldId="295"/>
        </pc:sldMkLst>
        <pc:spChg chg="del">
          <ac:chgData name="SC20B104-Parthib Roy 2020-BTECH-ELCOMENG" userId="S::parthib.sc20b104@ug.iist.ac.in::395a2d0e-47c6-4054-a1d9-754dd8246d1e" providerId="AD" clId="Web-{EF220C97-120D-A8B6-7707-6A5D6B878116}" dt="2023-05-24T10:08:35.622" v="89"/>
          <ac:spMkLst>
            <pc:docMk/>
            <pc:sldMk cId="3666055560" sldId="295"/>
            <ac:spMk id="2" creationId="{BC7B3EED-2FC6-F51C-F745-7C591AF96F33}"/>
          </ac:spMkLst>
        </pc:spChg>
        <pc:spChg chg="mod">
          <ac:chgData name="SC20B104-Parthib Roy 2020-BTECH-ELCOMENG" userId="S::parthib.sc20b104@ug.iist.ac.in::395a2d0e-47c6-4054-a1d9-754dd8246d1e" providerId="AD" clId="Web-{EF220C97-120D-A8B6-7707-6A5D6B878116}" dt="2023-05-24T10:15:40.153" v="176" actId="20577"/>
          <ac:spMkLst>
            <pc:docMk/>
            <pc:sldMk cId="3666055560" sldId="295"/>
            <ac:spMk id="3" creationId="{4A1F6F83-1BCE-5C78-85DB-FD1686DCBB19}"/>
          </ac:spMkLst>
        </pc:spChg>
      </pc:sldChg>
      <pc:sldChg chg="delSp modSp new">
        <pc:chgData name="SC20B104-Parthib Roy 2020-BTECH-ELCOMENG" userId="S::parthib.sc20b104@ug.iist.ac.in::395a2d0e-47c6-4054-a1d9-754dd8246d1e" providerId="AD" clId="Web-{EF220C97-120D-A8B6-7707-6A5D6B878116}" dt="2023-05-24T10:13:55.039" v="136" actId="20577"/>
        <pc:sldMkLst>
          <pc:docMk/>
          <pc:sldMk cId="3185998340" sldId="296"/>
        </pc:sldMkLst>
        <pc:spChg chg="del">
          <ac:chgData name="SC20B104-Parthib Roy 2020-BTECH-ELCOMENG" userId="S::parthib.sc20b104@ug.iist.ac.in::395a2d0e-47c6-4054-a1d9-754dd8246d1e" providerId="AD" clId="Web-{EF220C97-120D-A8B6-7707-6A5D6B878116}" dt="2023-05-24T10:13:33.039" v="132"/>
          <ac:spMkLst>
            <pc:docMk/>
            <pc:sldMk cId="3185998340" sldId="296"/>
            <ac:spMk id="2" creationId="{B441B5EA-CFA0-044B-A0A3-F846DC9A5A6D}"/>
          </ac:spMkLst>
        </pc:spChg>
        <pc:spChg chg="mod">
          <ac:chgData name="SC20B104-Parthib Roy 2020-BTECH-ELCOMENG" userId="S::parthib.sc20b104@ug.iist.ac.in::395a2d0e-47c6-4054-a1d9-754dd8246d1e" providerId="AD" clId="Web-{EF220C97-120D-A8B6-7707-6A5D6B878116}" dt="2023-05-24T10:13:55.039" v="136" actId="20577"/>
          <ac:spMkLst>
            <pc:docMk/>
            <pc:sldMk cId="3185998340" sldId="296"/>
            <ac:spMk id="3" creationId="{CB74DEFD-ED29-D061-85B4-D2EF02FAD347}"/>
          </ac:spMkLst>
        </pc:spChg>
      </pc:sldChg>
    </pc:docChg>
  </pc:docChgLst>
  <pc:docChgLst>
    <pc:chgData name="2020-BTECH-ELCOMENG SC20B078-Anirudh Saripalli" userId="9d58d13e-961f-4886-8309-7fff37eab0da" providerId="ADAL" clId="{95583F3A-0310-8143-9C2D-0A9AB72B580C}"/>
    <pc:docChg chg="custSel modSld">
      <pc:chgData name="2020-BTECH-ELCOMENG SC20B078-Anirudh Saripalli" userId="9d58d13e-961f-4886-8309-7fff37eab0da" providerId="ADAL" clId="{95583F3A-0310-8143-9C2D-0A9AB72B580C}" dt="2023-05-24T04:44:14.635" v="215" actId="20577"/>
      <pc:docMkLst>
        <pc:docMk/>
      </pc:docMkLst>
      <pc:sldChg chg="modSp">
        <pc:chgData name="2020-BTECH-ELCOMENG SC20B078-Anirudh Saripalli" userId="9d58d13e-961f-4886-8309-7fff37eab0da" providerId="ADAL" clId="{95583F3A-0310-8143-9C2D-0A9AB72B580C}" dt="2023-05-24T04:43:29.923" v="138" actId="20577"/>
        <pc:sldMkLst>
          <pc:docMk/>
          <pc:sldMk cId="3296254114" sldId="286"/>
        </pc:sldMkLst>
        <pc:spChg chg="mod">
          <ac:chgData name="2020-BTECH-ELCOMENG SC20B078-Anirudh Saripalli" userId="9d58d13e-961f-4886-8309-7fff37eab0da" providerId="ADAL" clId="{95583F3A-0310-8143-9C2D-0A9AB72B580C}" dt="2023-05-24T04:43:29.923" v="138" actId="20577"/>
          <ac:spMkLst>
            <pc:docMk/>
            <pc:sldMk cId="3296254114" sldId="286"/>
            <ac:spMk id="3" creationId="{32568702-417B-DF1A-87EB-0D0D052D8AC9}"/>
          </ac:spMkLst>
        </pc:spChg>
      </pc:sldChg>
      <pc:sldChg chg="modSp">
        <pc:chgData name="2020-BTECH-ELCOMENG SC20B078-Anirudh Saripalli" userId="9d58d13e-961f-4886-8309-7fff37eab0da" providerId="ADAL" clId="{95583F3A-0310-8143-9C2D-0A9AB72B580C}" dt="2023-05-24T04:44:14.635" v="215" actId="20577"/>
        <pc:sldMkLst>
          <pc:docMk/>
          <pc:sldMk cId="1030772354" sldId="287"/>
        </pc:sldMkLst>
        <pc:spChg chg="mod">
          <ac:chgData name="2020-BTECH-ELCOMENG SC20B078-Anirudh Saripalli" userId="9d58d13e-961f-4886-8309-7fff37eab0da" providerId="ADAL" clId="{95583F3A-0310-8143-9C2D-0A9AB72B580C}" dt="2023-05-24T04:44:14.635" v="215" actId="20577"/>
          <ac:spMkLst>
            <pc:docMk/>
            <pc:sldMk cId="1030772354" sldId="287"/>
            <ac:spMk id="3" creationId="{481C3D8A-28D5-AA62-56ED-1A402C9F5619}"/>
          </ac:spMkLst>
        </pc:spChg>
      </pc:sldChg>
    </pc:docChg>
  </pc:docChgLst>
  <pc:docChgLst>
    <pc:chgData name="SC20B078-Anirudh Saripalli 2020-BTECH-ELCOMENG" userId="9d58d13e-961f-4886-8309-7fff37eab0da" providerId="ADAL" clId="{27AEFAF3-B176-6643-B641-C67776EFE09A}"/>
    <pc:docChg chg="undo custSel addSld modSld">
      <pc:chgData name="SC20B078-Anirudh Saripalli 2020-BTECH-ELCOMENG" userId="9d58d13e-961f-4886-8309-7fff37eab0da" providerId="ADAL" clId="{27AEFAF3-B176-6643-B641-C67776EFE09A}" dt="2023-05-24T03:45:53.718" v="160"/>
      <pc:docMkLst>
        <pc:docMk/>
      </pc:docMkLst>
      <pc:sldChg chg="delSp modSp">
        <pc:chgData name="SC20B078-Anirudh Saripalli 2020-BTECH-ELCOMENG" userId="9d58d13e-961f-4886-8309-7fff37eab0da" providerId="ADAL" clId="{27AEFAF3-B176-6643-B641-C67776EFE09A}" dt="2023-05-24T03:35:40.557" v="100" actId="478"/>
        <pc:sldMkLst>
          <pc:docMk/>
          <pc:sldMk cId="1853463452" sldId="256"/>
        </pc:sldMkLst>
        <pc:picChg chg="del mod">
          <ac:chgData name="SC20B078-Anirudh Saripalli 2020-BTECH-ELCOMENG" userId="9d58d13e-961f-4886-8309-7fff37eab0da" providerId="ADAL" clId="{27AEFAF3-B176-6643-B641-C67776EFE09A}" dt="2023-05-24T03:35:40.557" v="100" actId="478"/>
          <ac:picMkLst>
            <pc:docMk/>
            <pc:sldMk cId="1853463452" sldId="256"/>
            <ac:picMk id="2050" creationId="{DA7035B4-D5E2-E99C-8818-E28DF38AF714}"/>
          </ac:picMkLst>
        </pc:picChg>
      </pc:sldChg>
      <pc:sldChg chg="modSp">
        <pc:chgData name="SC20B078-Anirudh Saripalli 2020-BTECH-ELCOMENG" userId="9d58d13e-961f-4886-8309-7fff37eab0da" providerId="ADAL" clId="{27AEFAF3-B176-6643-B641-C67776EFE09A}" dt="2023-05-24T03:44:09.179" v="114" actId="20577"/>
        <pc:sldMkLst>
          <pc:docMk/>
          <pc:sldMk cId="3914269726" sldId="273"/>
        </pc:sldMkLst>
        <pc:graphicFrameChg chg="mod">
          <ac:chgData name="SC20B078-Anirudh Saripalli 2020-BTECH-ELCOMENG" userId="9d58d13e-961f-4886-8309-7fff37eab0da" providerId="ADAL" clId="{27AEFAF3-B176-6643-B641-C67776EFE09A}" dt="2023-05-24T03:44:09.179" v="114" actId="20577"/>
          <ac:graphicFrameMkLst>
            <pc:docMk/>
            <pc:sldMk cId="3914269726" sldId="273"/>
            <ac:graphicFrameMk id="4" creationId="{8DB11436-87B5-0C9A-3747-AAF2C9424EF0}"/>
          </ac:graphicFrameMkLst>
        </pc:graphicFrameChg>
      </pc:sldChg>
      <pc:sldChg chg="delSp modSp mod">
        <pc:chgData name="SC20B078-Anirudh Saripalli 2020-BTECH-ELCOMENG" userId="9d58d13e-961f-4886-8309-7fff37eab0da" providerId="ADAL" clId="{27AEFAF3-B176-6643-B641-C67776EFE09A}" dt="2023-05-24T03:29:47.901" v="6"/>
        <pc:sldMkLst>
          <pc:docMk/>
          <pc:sldMk cId="4277560800" sldId="278"/>
        </pc:sldMkLst>
        <pc:spChg chg="del mod">
          <ac:chgData name="SC20B078-Anirudh Saripalli 2020-BTECH-ELCOMENG" userId="9d58d13e-961f-4886-8309-7fff37eab0da" providerId="ADAL" clId="{27AEFAF3-B176-6643-B641-C67776EFE09A}" dt="2023-05-24T03:29:47.901" v="6"/>
          <ac:spMkLst>
            <pc:docMk/>
            <pc:sldMk cId="4277560800" sldId="278"/>
            <ac:spMk id="5" creationId="{1E6B2D16-7470-8485-06F7-E2F1C69CAFD1}"/>
          </ac:spMkLst>
        </pc:spChg>
        <pc:spChg chg="mod">
          <ac:chgData name="SC20B078-Anirudh Saripalli 2020-BTECH-ELCOMENG" userId="9d58d13e-961f-4886-8309-7fff37eab0da" providerId="ADAL" clId="{27AEFAF3-B176-6643-B641-C67776EFE09A}" dt="2023-05-24T03:29:46.225" v="4" actId="1035"/>
          <ac:spMkLst>
            <pc:docMk/>
            <pc:sldMk cId="4277560800" sldId="278"/>
            <ac:spMk id="7" creationId="{01F0A62C-FCB6-D9DA-0D3A-A965F9444A74}"/>
          </ac:spMkLst>
        </pc:spChg>
      </pc:sldChg>
      <pc:sldChg chg="addSp modSp mod">
        <pc:chgData name="SC20B078-Anirudh Saripalli 2020-BTECH-ELCOMENG" userId="9d58d13e-961f-4886-8309-7fff37eab0da" providerId="ADAL" clId="{27AEFAF3-B176-6643-B641-C67776EFE09A}" dt="2023-05-24T03:34:38.921" v="88" actId="1076"/>
        <pc:sldMkLst>
          <pc:docMk/>
          <pc:sldMk cId="3328696760" sldId="291"/>
        </pc:sldMkLst>
        <pc:spChg chg="add mod">
          <ac:chgData name="SC20B078-Anirudh Saripalli 2020-BTECH-ELCOMENG" userId="9d58d13e-961f-4886-8309-7fff37eab0da" providerId="ADAL" clId="{27AEFAF3-B176-6643-B641-C67776EFE09A}" dt="2023-05-24T03:33:09.503" v="28" actId="20577"/>
          <ac:spMkLst>
            <pc:docMk/>
            <pc:sldMk cId="3328696760" sldId="291"/>
            <ac:spMk id="3" creationId="{2DB5A528-CE8B-CD0D-A4B3-4DBFE23309B4}"/>
          </ac:spMkLst>
        </pc:spChg>
        <pc:spChg chg="mod">
          <ac:chgData name="SC20B078-Anirudh Saripalli 2020-BTECH-ELCOMENG" userId="9d58d13e-961f-4886-8309-7fff37eab0da" providerId="ADAL" clId="{27AEFAF3-B176-6643-B641-C67776EFE09A}" dt="2023-05-24T03:34:32.170" v="87" actId="14100"/>
          <ac:spMkLst>
            <pc:docMk/>
            <pc:sldMk cId="3328696760" sldId="291"/>
            <ac:spMk id="5" creationId="{23760E44-536C-E2A9-31F5-14D2C191B62B}"/>
          </ac:spMkLst>
        </pc:spChg>
        <pc:spChg chg="add mod">
          <ac:chgData name="SC20B078-Anirudh Saripalli 2020-BTECH-ELCOMENG" userId="9d58d13e-961f-4886-8309-7fff37eab0da" providerId="ADAL" clId="{27AEFAF3-B176-6643-B641-C67776EFE09A}" dt="2023-05-24T03:33:38.324" v="41" actId="20577"/>
          <ac:spMkLst>
            <pc:docMk/>
            <pc:sldMk cId="3328696760" sldId="291"/>
            <ac:spMk id="6" creationId="{60636CB1-DD0B-03E9-A0F8-5B36512F0F7B}"/>
          </ac:spMkLst>
        </pc:spChg>
        <pc:spChg chg="add mod">
          <ac:chgData name="SC20B078-Anirudh Saripalli 2020-BTECH-ELCOMENG" userId="9d58d13e-961f-4886-8309-7fff37eab0da" providerId="ADAL" clId="{27AEFAF3-B176-6643-B641-C67776EFE09A}" dt="2023-05-24T03:33:40.900" v="43" actId="20577"/>
          <ac:spMkLst>
            <pc:docMk/>
            <pc:sldMk cId="3328696760" sldId="291"/>
            <ac:spMk id="7" creationId="{FEC2B5F5-C281-FF1B-976E-E624945B949A}"/>
          </ac:spMkLst>
        </pc:spChg>
        <pc:spChg chg="add mod">
          <ac:chgData name="SC20B078-Anirudh Saripalli 2020-BTECH-ELCOMENG" userId="9d58d13e-961f-4886-8309-7fff37eab0da" providerId="ADAL" clId="{27AEFAF3-B176-6643-B641-C67776EFE09A}" dt="2023-05-24T03:33:43.092" v="45" actId="20577"/>
          <ac:spMkLst>
            <pc:docMk/>
            <pc:sldMk cId="3328696760" sldId="291"/>
            <ac:spMk id="8" creationId="{E93271AF-BB55-09C9-04A0-32A47F05E97C}"/>
          </ac:spMkLst>
        </pc:spChg>
        <pc:spChg chg="mod">
          <ac:chgData name="SC20B078-Anirudh Saripalli 2020-BTECH-ELCOMENG" userId="9d58d13e-961f-4886-8309-7fff37eab0da" providerId="ADAL" clId="{27AEFAF3-B176-6643-B641-C67776EFE09A}" dt="2023-05-24T03:34:38.921" v="88" actId="1076"/>
          <ac:spMkLst>
            <pc:docMk/>
            <pc:sldMk cId="3328696760" sldId="291"/>
            <ac:spMk id="9" creationId="{483FA1E8-1460-48DF-F070-54922E6E9CB7}"/>
          </ac:spMkLst>
        </pc:spChg>
        <pc:graphicFrameChg chg="mod">
          <ac:chgData name="SC20B078-Anirudh Saripalli 2020-BTECH-ELCOMENG" userId="9d58d13e-961f-4886-8309-7fff37eab0da" providerId="ADAL" clId="{27AEFAF3-B176-6643-B641-C67776EFE09A}" dt="2023-05-24T03:32:53.377" v="17"/>
          <ac:graphicFrameMkLst>
            <pc:docMk/>
            <pc:sldMk cId="3328696760" sldId="291"/>
            <ac:graphicFrameMk id="4" creationId="{7387A6A6-00B3-3729-B932-273163CC982A}"/>
          </ac:graphicFrameMkLst>
        </pc:graphicFrameChg>
      </pc:sldChg>
      <pc:sldChg chg="addSp delSp modSp new mod modAnim">
        <pc:chgData name="SC20B078-Anirudh Saripalli 2020-BTECH-ELCOMENG" userId="9d58d13e-961f-4886-8309-7fff37eab0da" providerId="ADAL" clId="{27AEFAF3-B176-6643-B641-C67776EFE09A}" dt="2023-05-24T03:34:51.083" v="98" actId="20577"/>
        <pc:sldMkLst>
          <pc:docMk/>
          <pc:sldMk cId="1055721081" sldId="292"/>
        </pc:sldMkLst>
        <pc:spChg chg="mod">
          <ac:chgData name="SC20B078-Anirudh Saripalli 2020-BTECH-ELCOMENG" userId="9d58d13e-961f-4886-8309-7fff37eab0da" providerId="ADAL" clId="{27AEFAF3-B176-6643-B641-C67776EFE09A}" dt="2023-05-24T03:34:51.083" v="98" actId="20577"/>
          <ac:spMkLst>
            <pc:docMk/>
            <pc:sldMk cId="1055721081" sldId="292"/>
            <ac:spMk id="2" creationId="{92DDE26A-1DB5-E83A-7D54-2805917B9A2C}"/>
          </ac:spMkLst>
        </pc:spChg>
        <pc:spChg chg="del">
          <ac:chgData name="SC20B078-Anirudh Saripalli 2020-BTECH-ELCOMENG" userId="9d58d13e-961f-4886-8309-7fff37eab0da" providerId="ADAL" clId="{27AEFAF3-B176-6643-B641-C67776EFE09A}" dt="2023-05-24T03:31:52.521" v="16"/>
          <ac:spMkLst>
            <pc:docMk/>
            <pc:sldMk cId="1055721081" sldId="292"/>
            <ac:spMk id="3" creationId="{B176E269-7644-1BD8-4DF5-7131D08663AB}"/>
          </ac:spMkLst>
        </pc:spChg>
        <pc:picChg chg="add mod">
          <ac:chgData name="SC20B078-Anirudh Saripalli 2020-BTECH-ELCOMENG" userId="9d58d13e-961f-4886-8309-7fff37eab0da" providerId="ADAL" clId="{27AEFAF3-B176-6643-B641-C67776EFE09A}" dt="2023-05-24T03:31:52.521" v="16"/>
          <ac:picMkLst>
            <pc:docMk/>
            <pc:sldMk cId="1055721081" sldId="292"/>
            <ac:picMk id="4" creationId="{0DFA438A-A786-8E8B-E17A-F3A497F246DF}"/>
          </ac:picMkLst>
        </pc:picChg>
      </pc:sldChg>
      <pc:sldChg chg="addSp delSp modSp new mod setBg">
        <pc:chgData name="SC20B078-Anirudh Saripalli 2020-BTECH-ELCOMENG" userId="9d58d13e-961f-4886-8309-7fff37eab0da" providerId="ADAL" clId="{27AEFAF3-B176-6643-B641-C67776EFE09A}" dt="2023-05-24T03:45:53.718" v="160"/>
        <pc:sldMkLst>
          <pc:docMk/>
          <pc:sldMk cId="3333900114" sldId="293"/>
        </pc:sldMkLst>
        <pc:spChg chg="mod">
          <ac:chgData name="SC20B078-Anirudh Saripalli 2020-BTECH-ELCOMENG" userId="9d58d13e-961f-4886-8309-7fff37eab0da" providerId="ADAL" clId="{27AEFAF3-B176-6643-B641-C67776EFE09A}" dt="2023-05-24T03:45:42.170" v="157" actId="1076"/>
          <ac:spMkLst>
            <pc:docMk/>
            <pc:sldMk cId="3333900114" sldId="293"/>
            <ac:spMk id="2" creationId="{F7E8D61E-BAE0-84B5-6076-CB314986C12C}"/>
          </ac:spMkLst>
        </pc:spChg>
        <pc:spChg chg="del mod">
          <ac:chgData name="SC20B078-Anirudh Saripalli 2020-BTECH-ELCOMENG" userId="9d58d13e-961f-4886-8309-7fff37eab0da" providerId="ADAL" clId="{27AEFAF3-B176-6643-B641-C67776EFE09A}" dt="2023-05-24T03:45:19.217" v="154"/>
          <ac:spMkLst>
            <pc:docMk/>
            <pc:sldMk cId="3333900114" sldId="293"/>
            <ac:spMk id="3" creationId="{9F509696-77E5-010C-5D62-77491359F0A7}"/>
          </ac:spMkLst>
        </pc:spChg>
        <pc:spChg chg="add del mod">
          <ac:chgData name="SC20B078-Anirudh Saripalli 2020-BTECH-ELCOMENG" userId="9d58d13e-961f-4886-8309-7fff37eab0da" providerId="ADAL" clId="{27AEFAF3-B176-6643-B641-C67776EFE09A}" dt="2023-05-24T03:45:53.718" v="160"/>
          <ac:spMkLst>
            <pc:docMk/>
            <pc:sldMk cId="3333900114" sldId="293"/>
            <ac:spMk id="5" creationId="{92E37398-6A74-9597-F05E-5502CB8F143E}"/>
          </ac:spMkLst>
        </pc:spChg>
        <pc:spChg chg="add mod">
          <ac:chgData name="SC20B078-Anirudh Saripalli 2020-BTECH-ELCOMENG" userId="9d58d13e-961f-4886-8309-7fff37eab0da" providerId="ADAL" clId="{27AEFAF3-B176-6643-B641-C67776EFE09A}" dt="2023-05-24T03:45:36.904" v="156" actId="14100"/>
          <ac:spMkLst>
            <pc:docMk/>
            <pc:sldMk cId="3333900114" sldId="293"/>
            <ac:spMk id="8" creationId="{0CD27960-352E-102A-253F-C37E40B7BBA8}"/>
          </ac:spMkLst>
        </pc:spChg>
        <pc:spChg chg="add">
          <ac:chgData name="SC20B078-Anirudh Saripalli 2020-BTECH-ELCOMENG" userId="9d58d13e-961f-4886-8309-7fff37eab0da" providerId="ADAL" clId="{27AEFAF3-B176-6643-B641-C67776EFE09A}" dt="2023-05-24T03:45:29.935" v="155" actId="26606"/>
          <ac:spMkLst>
            <pc:docMk/>
            <pc:sldMk cId="3333900114" sldId="293"/>
            <ac:spMk id="11" creationId="{2B97F24A-32CE-4C1C-A50D-3016B394DCFB}"/>
          </ac:spMkLst>
        </pc:spChg>
        <pc:spChg chg="add">
          <ac:chgData name="SC20B078-Anirudh Saripalli 2020-BTECH-ELCOMENG" userId="9d58d13e-961f-4886-8309-7fff37eab0da" providerId="ADAL" clId="{27AEFAF3-B176-6643-B641-C67776EFE09A}" dt="2023-05-24T03:45:29.935" v="155" actId="26606"/>
          <ac:spMkLst>
            <pc:docMk/>
            <pc:sldMk cId="3333900114" sldId="293"/>
            <ac:spMk id="13" creationId="{CD8B4F24-440B-49E9-B85D-733523DC064B}"/>
          </ac:spMkLst>
        </pc:spChg>
        <pc:picChg chg="add mod">
          <ac:chgData name="SC20B078-Anirudh Saripalli 2020-BTECH-ELCOMENG" userId="9d58d13e-961f-4886-8309-7fff37eab0da" providerId="ADAL" clId="{27AEFAF3-B176-6643-B641-C67776EFE09A}" dt="2023-05-24T03:45:29.935" v="155" actId="26606"/>
          <ac:picMkLst>
            <pc:docMk/>
            <pc:sldMk cId="3333900114" sldId="293"/>
            <ac:picMk id="4" creationId="{AFE894BA-F985-4814-D0B8-8F44DA3ADB63}"/>
          </ac:picMkLst>
        </pc:picChg>
      </pc:sldChg>
    </pc:docChg>
  </pc:docChgLst>
  <pc:docChgLst>
    <pc:chgData name="SC20B101-Nithin M 2020-BTECH-ELCOMENG" userId="7db95c94-5fbf-4a9f-a728-e42a6b8cfa5a" providerId="ADAL" clId="{97CC8302-2702-1A47-93EE-6675AB0B7164}"/>
    <pc:docChg chg="custSel addSld modSld sldOrd">
      <pc:chgData name="SC20B101-Nithin M 2020-BTECH-ELCOMENG" userId="7db95c94-5fbf-4a9f-a728-e42a6b8cfa5a" providerId="ADAL" clId="{97CC8302-2702-1A47-93EE-6675AB0B7164}" dt="2023-05-25T05:44:29.472" v="1889" actId="5793"/>
      <pc:docMkLst>
        <pc:docMk/>
      </pc:docMkLst>
      <pc:sldChg chg="modSp mod">
        <pc:chgData name="SC20B101-Nithin M 2020-BTECH-ELCOMENG" userId="7db95c94-5fbf-4a9f-a728-e42a6b8cfa5a" providerId="ADAL" clId="{97CC8302-2702-1A47-93EE-6675AB0B7164}" dt="2023-05-24T06:36:02.019" v="1666" actId="27636"/>
        <pc:sldMkLst>
          <pc:docMk/>
          <pc:sldMk cId="194944702" sldId="262"/>
        </pc:sldMkLst>
        <pc:spChg chg="mod">
          <ac:chgData name="SC20B101-Nithin M 2020-BTECH-ELCOMENG" userId="7db95c94-5fbf-4a9f-a728-e42a6b8cfa5a" providerId="ADAL" clId="{97CC8302-2702-1A47-93EE-6675AB0B7164}" dt="2023-05-24T06:36:02.019" v="1666" actId="27636"/>
          <ac:spMkLst>
            <pc:docMk/>
            <pc:sldMk cId="194944702" sldId="262"/>
            <ac:spMk id="3" creationId="{C76C5556-CAF9-0136-92BB-EDE0589CEA07}"/>
          </ac:spMkLst>
        </pc:spChg>
      </pc:sldChg>
      <pc:sldChg chg="modSp mod">
        <pc:chgData name="SC20B101-Nithin M 2020-BTECH-ELCOMENG" userId="7db95c94-5fbf-4a9f-a728-e42a6b8cfa5a" providerId="ADAL" clId="{97CC8302-2702-1A47-93EE-6675AB0B7164}" dt="2023-05-24T03:25:47.999" v="1225" actId="20577"/>
        <pc:sldMkLst>
          <pc:docMk/>
          <pc:sldMk cId="2996937418" sldId="263"/>
        </pc:sldMkLst>
        <pc:spChg chg="mod">
          <ac:chgData name="SC20B101-Nithin M 2020-BTECH-ELCOMENG" userId="7db95c94-5fbf-4a9f-a728-e42a6b8cfa5a" providerId="ADAL" clId="{97CC8302-2702-1A47-93EE-6675AB0B7164}" dt="2023-05-24T03:25:47.999" v="1225" actId="20577"/>
          <ac:spMkLst>
            <pc:docMk/>
            <pc:sldMk cId="2996937418" sldId="263"/>
            <ac:spMk id="3" creationId="{22441FFB-6100-355F-3EC5-BD6F94095140}"/>
          </ac:spMkLst>
        </pc:spChg>
      </pc:sldChg>
      <pc:sldChg chg="modSp mod">
        <pc:chgData name="SC20B101-Nithin M 2020-BTECH-ELCOMENG" userId="7db95c94-5fbf-4a9f-a728-e42a6b8cfa5a" providerId="ADAL" clId="{97CC8302-2702-1A47-93EE-6675AB0B7164}" dt="2023-05-24T02:41:24.195" v="14" actId="115"/>
        <pc:sldMkLst>
          <pc:docMk/>
          <pc:sldMk cId="3808467428" sldId="265"/>
        </pc:sldMkLst>
        <pc:spChg chg="mod">
          <ac:chgData name="SC20B101-Nithin M 2020-BTECH-ELCOMENG" userId="7db95c94-5fbf-4a9f-a728-e42a6b8cfa5a" providerId="ADAL" clId="{97CC8302-2702-1A47-93EE-6675AB0B7164}" dt="2023-05-24T02:41:24.195" v="14" actId="115"/>
          <ac:spMkLst>
            <pc:docMk/>
            <pc:sldMk cId="3808467428" sldId="265"/>
            <ac:spMk id="3" creationId="{4F5CEB14-9D2B-0F9D-EF49-FD7378CAC87D}"/>
          </ac:spMkLst>
        </pc:spChg>
      </pc:sldChg>
      <pc:sldChg chg="modSp mod">
        <pc:chgData name="SC20B101-Nithin M 2020-BTECH-ELCOMENG" userId="7db95c94-5fbf-4a9f-a728-e42a6b8cfa5a" providerId="ADAL" clId="{97CC8302-2702-1A47-93EE-6675AB0B7164}" dt="2023-05-25T05:44:29.472" v="1889" actId="5793"/>
        <pc:sldMkLst>
          <pc:docMk/>
          <pc:sldMk cId="1746466811" sldId="268"/>
        </pc:sldMkLst>
        <pc:spChg chg="mod">
          <ac:chgData name="SC20B101-Nithin M 2020-BTECH-ELCOMENG" userId="7db95c94-5fbf-4a9f-a728-e42a6b8cfa5a" providerId="ADAL" clId="{97CC8302-2702-1A47-93EE-6675AB0B7164}" dt="2023-05-24T03:36:27.369" v="1580" actId="20577"/>
          <ac:spMkLst>
            <pc:docMk/>
            <pc:sldMk cId="1746466811" sldId="268"/>
            <ac:spMk id="2" creationId="{93D7C19A-5109-3D9F-6F2A-08B0E8954028}"/>
          </ac:spMkLst>
        </pc:spChg>
        <pc:spChg chg="mod">
          <ac:chgData name="SC20B101-Nithin M 2020-BTECH-ELCOMENG" userId="7db95c94-5fbf-4a9f-a728-e42a6b8cfa5a" providerId="ADAL" clId="{97CC8302-2702-1A47-93EE-6675AB0B7164}" dt="2023-05-25T05:44:29.472" v="1889" actId="5793"/>
          <ac:spMkLst>
            <pc:docMk/>
            <pc:sldMk cId="1746466811" sldId="268"/>
            <ac:spMk id="3" creationId="{D426C51B-600D-47D7-7391-A73880D0A17B}"/>
          </ac:spMkLst>
        </pc:spChg>
      </pc:sldChg>
      <pc:sldChg chg="modSp mod ord">
        <pc:chgData name="SC20B101-Nithin M 2020-BTECH-ELCOMENG" userId="7db95c94-5fbf-4a9f-a728-e42a6b8cfa5a" providerId="ADAL" clId="{97CC8302-2702-1A47-93EE-6675AB0B7164}" dt="2023-05-24T06:13:26.534" v="1618" actId="13926"/>
        <pc:sldMkLst>
          <pc:docMk/>
          <pc:sldMk cId="4114947415" sldId="275"/>
        </pc:sldMkLst>
        <pc:spChg chg="mod">
          <ac:chgData name="SC20B101-Nithin M 2020-BTECH-ELCOMENG" userId="7db95c94-5fbf-4a9f-a728-e42a6b8cfa5a" providerId="ADAL" clId="{97CC8302-2702-1A47-93EE-6675AB0B7164}" dt="2023-05-24T06:13:26.534" v="1618" actId="13926"/>
          <ac:spMkLst>
            <pc:docMk/>
            <pc:sldMk cId="4114947415" sldId="275"/>
            <ac:spMk id="3" creationId="{181C7F6B-7AAC-5669-7977-266162E22277}"/>
          </ac:spMkLst>
        </pc:spChg>
      </pc:sldChg>
      <pc:sldChg chg="modSp mod">
        <pc:chgData name="SC20B101-Nithin M 2020-BTECH-ELCOMENG" userId="7db95c94-5fbf-4a9f-a728-e42a6b8cfa5a" providerId="ADAL" clId="{97CC8302-2702-1A47-93EE-6675AB0B7164}" dt="2023-05-24T09:18:38.988" v="1852" actId="20577"/>
        <pc:sldMkLst>
          <pc:docMk/>
          <pc:sldMk cId="3245538746" sldId="277"/>
        </pc:sldMkLst>
        <pc:spChg chg="mod">
          <ac:chgData name="SC20B101-Nithin M 2020-BTECH-ELCOMENG" userId="7db95c94-5fbf-4a9f-a728-e42a6b8cfa5a" providerId="ADAL" clId="{97CC8302-2702-1A47-93EE-6675AB0B7164}" dt="2023-05-24T09:18:38.988" v="1852" actId="20577"/>
          <ac:spMkLst>
            <pc:docMk/>
            <pc:sldMk cId="3245538746" sldId="277"/>
            <ac:spMk id="2" creationId="{5B056DA1-8AE3-5F7F-8BCF-9D9923797658}"/>
          </ac:spMkLst>
        </pc:spChg>
      </pc:sldChg>
      <pc:sldChg chg="modSp mod">
        <pc:chgData name="SC20B101-Nithin M 2020-BTECH-ELCOMENG" userId="7db95c94-5fbf-4a9f-a728-e42a6b8cfa5a" providerId="ADAL" clId="{97CC8302-2702-1A47-93EE-6675AB0B7164}" dt="2023-05-24T09:21:26.103" v="1869" actId="20577"/>
        <pc:sldMkLst>
          <pc:docMk/>
          <pc:sldMk cId="402932626" sldId="280"/>
        </pc:sldMkLst>
        <pc:spChg chg="mod">
          <ac:chgData name="SC20B101-Nithin M 2020-BTECH-ELCOMENG" userId="7db95c94-5fbf-4a9f-a728-e42a6b8cfa5a" providerId="ADAL" clId="{97CC8302-2702-1A47-93EE-6675AB0B7164}" dt="2023-05-24T06:57:36.342" v="1841" actId="20577"/>
          <ac:spMkLst>
            <pc:docMk/>
            <pc:sldMk cId="402932626" sldId="280"/>
            <ac:spMk id="2" creationId="{53764B81-AADA-40BA-BD85-C0AA53471BD7}"/>
          </ac:spMkLst>
        </pc:spChg>
        <pc:spChg chg="mod">
          <ac:chgData name="SC20B101-Nithin M 2020-BTECH-ELCOMENG" userId="7db95c94-5fbf-4a9f-a728-e42a6b8cfa5a" providerId="ADAL" clId="{97CC8302-2702-1A47-93EE-6675AB0B7164}" dt="2023-05-24T09:21:26.103" v="1869" actId="20577"/>
          <ac:spMkLst>
            <pc:docMk/>
            <pc:sldMk cId="402932626" sldId="280"/>
            <ac:spMk id="3" creationId="{F6E82701-6BC0-4B17-E163-DBFB72B4B99A}"/>
          </ac:spMkLst>
        </pc:spChg>
      </pc:sldChg>
      <pc:sldChg chg="modSp mod">
        <pc:chgData name="SC20B101-Nithin M 2020-BTECH-ELCOMENG" userId="7db95c94-5fbf-4a9f-a728-e42a6b8cfa5a" providerId="ADAL" clId="{97CC8302-2702-1A47-93EE-6675AB0B7164}" dt="2023-05-24T06:26:32.891" v="1661" actId="20577"/>
        <pc:sldMkLst>
          <pc:docMk/>
          <pc:sldMk cId="1115699162" sldId="282"/>
        </pc:sldMkLst>
        <pc:spChg chg="mod">
          <ac:chgData name="SC20B101-Nithin M 2020-BTECH-ELCOMENG" userId="7db95c94-5fbf-4a9f-a728-e42a6b8cfa5a" providerId="ADAL" clId="{97CC8302-2702-1A47-93EE-6675AB0B7164}" dt="2023-05-24T06:26:32.891" v="1661" actId="20577"/>
          <ac:spMkLst>
            <pc:docMk/>
            <pc:sldMk cId="1115699162" sldId="282"/>
            <ac:spMk id="3" creationId="{F9511D6E-0A9E-73B9-51BE-4F3276F1FBCC}"/>
          </ac:spMkLst>
        </pc:spChg>
      </pc:sldChg>
      <pc:sldChg chg="modSp mod">
        <pc:chgData name="SC20B101-Nithin M 2020-BTECH-ELCOMENG" userId="7db95c94-5fbf-4a9f-a728-e42a6b8cfa5a" providerId="ADAL" clId="{97CC8302-2702-1A47-93EE-6675AB0B7164}" dt="2023-05-24T09:45:07.985" v="1884" actId="20577"/>
        <pc:sldMkLst>
          <pc:docMk/>
          <pc:sldMk cId="3279771493" sldId="283"/>
        </pc:sldMkLst>
        <pc:spChg chg="mod">
          <ac:chgData name="SC20B101-Nithin M 2020-BTECH-ELCOMENG" userId="7db95c94-5fbf-4a9f-a728-e42a6b8cfa5a" providerId="ADAL" clId="{97CC8302-2702-1A47-93EE-6675AB0B7164}" dt="2023-05-24T09:45:07.985" v="1884" actId="20577"/>
          <ac:spMkLst>
            <pc:docMk/>
            <pc:sldMk cId="3279771493" sldId="283"/>
            <ac:spMk id="3" creationId="{CA16F1C2-2B31-FFB4-7126-7654EE0BA884}"/>
          </ac:spMkLst>
        </pc:spChg>
      </pc:sldChg>
      <pc:sldChg chg="modAnim">
        <pc:chgData name="SC20B101-Nithin M 2020-BTECH-ELCOMENG" userId="7db95c94-5fbf-4a9f-a728-e42a6b8cfa5a" providerId="ADAL" clId="{97CC8302-2702-1A47-93EE-6675AB0B7164}" dt="2023-05-24T06:45:58.048" v="1728"/>
        <pc:sldMkLst>
          <pc:docMk/>
          <pc:sldMk cId="4140866162" sldId="285"/>
        </pc:sldMkLst>
      </pc:sldChg>
      <pc:sldChg chg="modSp mod">
        <pc:chgData name="SC20B101-Nithin M 2020-BTECH-ELCOMENG" userId="7db95c94-5fbf-4a9f-a728-e42a6b8cfa5a" providerId="ADAL" clId="{97CC8302-2702-1A47-93EE-6675AB0B7164}" dt="2023-05-24T06:49:05.592" v="1825" actId="20577"/>
        <pc:sldMkLst>
          <pc:docMk/>
          <pc:sldMk cId="1339981547" sldId="288"/>
        </pc:sldMkLst>
        <pc:spChg chg="mod">
          <ac:chgData name="SC20B101-Nithin M 2020-BTECH-ELCOMENG" userId="7db95c94-5fbf-4a9f-a728-e42a6b8cfa5a" providerId="ADAL" clId="{97CC8302-2702-1A47-93EE-6675AB0B7164}" dt="2023-05-24T06:49:05.592" v="1825" actId="20577"/>
          <ac:spMkLst>
            <pc:docMk/>
            <pc:sldMk cId="1339981547" sldId="288"/>
            <ac:spMk id="3" creationId="{E5EE364B-FC82-C8F8-024D-60F3621286BE}"/>
          </ac:spMkLst>
        </pc:spChg>
      </pc:sldChg>
      <pc:sldChg chg="modSp mod">
        <pc:chgData name="SC20B101-Nithin M 2020-BTECH-ELCOMENG" userId="7db95c94-5fbf-4a9f-a728-e42a6b8cfa5a" providerId="ADAL" clId="{97CC8302-2702-1A47-93EE-6675AB0B7164}" dt="2023-05-24T06:50:49.547" v="1828" actId="20577"/>
        <pc:sldMkLst>
          <pc:docMk/>
          <pc:sldMk cId="1279122894" sldId="289"/>
        </pc:sldMkLst>
        <pc:spChg chg="mod">
          <ac:chgData name="SC20B101-Nithin M 2020-BTECH-ELCOMENG" userId="7db95c94-5fbf-4a9f-a728-e42a6b8cfa5a" providerId="ADAL" clId="{97CC8302-2702-1A47-93EE-6675AB0B7164}" dt="2023-05-24T06:50:49.547" v="1828" actId="20577"/>
          <ac:spMkLst>
            <pc:docMk/>
            <pc:sldMk cId="1279122894" sldId="289"/>
            <ac:spMk id="3" creationId="{FFEC547A-F316-5A71-5304-708717B4FE5A}"/>
          </ac:spMkLst>
        </pc:spChg>
      </pc:sldChg>
      <pc:sldChg chg="modSp mod">
        <pc:chgData name="SC20B101-Nithin M 2020-BTECH-ELCOMENG" userId="7db95c94-5fbf-4a9f-a728-e42a6b8cfa5a" providerId="ADAL" clId="{97CC8302-2702-1A47-93EE-6675AB0B7164}" dt="2023-05-24T09:19:13.451" v="1854" actId="1036"/>
        <pc:sldMkLst>
          <pc:docMk/>
          <pc:sldMk cId="1055721081" sldId="292"/>
        </pc:sldMkLst>
        <pc:picChg chg="mod">
          <ac:chgData name="SC20B101-Nithin M 2020-BTECH-ELCOMENG" userId="7db95c94-5fbf-4a9f-a728-e42a6b8cfa5a" providerId="ADAL" clId="{97CC8302-2702-1A47-93EE-6675AB0B7164}" dt="2023-05-24T09:19:13.451" v="1854" actId="1036"/>
          <ac:picMkLst>
            <pc:docMk/>
            <pc:sldMk cId="1055721081" sldId="292"/>
            <ac:picMk id="4" creationId="{0DFA438A-A786-8E8B-E17A-F3A497F246DF}"/>
          </ac:picMkLst>
        </pc:picChg>
      </pc:sldChg>
      <pc:sldChg chg="modSp new mod">
        <pc:chgData name="SC20B101-Nithin M 2020-BTECH-ELCOMENG" userId="7db95c94-5fbf-4a9f-a728-e42a6b8cfa5a" providerId="ADAL" clId="{97CC8302-2702-1A47-93EE-6675AB0B7164}" dt="2023-05-24T04:28:24.642" v="1617" actId="20577"/>
        <pc:sldMkLst>
          <pc:docMk/>
          <pc:sldMk cId="309377806" sldId="294"/>
        </pc:sldMkLst>
        <pc:spChg chg="mod">
          <ac:chgData name="SC20B101-Nithin M 2020-BTECH-ELCOMENG" userId="7db95c94-5fbf-4a9f-a728-e42a6b8cfa5a" providerId="ADAL" clId="{97CC8302-2702-1A47-93EE-6675AB0B7164}" dt="2023-05-24T04:28:24.642" v="1617" actId="20577"/>
          <ac:spMkLst>
            <pc:docMk/>
            <pc:sldMk cId="309377806" sldId="294"/>
            <ac:spMk id="2" creationId="{74EDFE1F-569A-57EA-A06A-F9411D7046DF}"/>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2" Type="http://schemas.openxmlformats.org/officeDocument/2006/relationships/image" Target="../media/image10.svg"/><Relationship Id="rId1" Type="http://schemas.openxmlformats.org/officeDocument/2006/relationships/image" Target="../media/image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2" Type="http://schemas.openxmlformats.org/officeDocument/2006/relationships/image" Target="../media/image10.svg"/><Relationship Id="rId1"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7F1D03-D9B2-8143-A8EB-835C9A74DD2F}" type="doc">
      <dgm:prSet loTypeId="urn:microsoft.com/office/officeart/2005/8/layout/bList2" loCatId="list" qsTypeId="urn:microsoft.com/office/officeart/2005/8/quickstyle/simple1" qsCatId="simple" csTypeId="urn:microsoft.com/office/officeart/2005/8/colors/accent1_2" csCatId="accent1" phldr="1"/>
      <dgm:spPr/>
    </dgm:pt>
    <dgm:pt modelId="{8D972B38-0C4D-C24F-B890-CAC4D22D8187}">
      <dgm:prSet phldrT="[Text]"/>
      <dgm:spPr/>
      <dgm:t>
        <a:bodyPr/>
        <a:lstStyle/>
        <a:p>
          <a:r>
            <a:rPr lang="en-GB"/>
            <a:t>ESP-32</a:t>
          </a:r>
        </a:p>
      </dgm:t>
    </dgm:pt>
    <dgm:pt modelId="{E23141FA-9CD3-6E4A-B0FB-541056934696}" type="parTrans" cxnId="{D550B8FA-96D0-A94C-A9F5-1158ED67D071}">
      <dgm:prSet/>
      <dgm:spPr/>
      <dgm:t>
        <a:bodyPr/>
        <a:lstStyle/>
        <a:p>
          <a:endParaRPr lang="en-GB"/>
        </a:p>
      </dgm:t>
    </dgm:pt>
    <dgm:pt modelId="{3460B78B-DE11-B941-BA7D-C31EDC90BC25}" type="sibTrans" cxnId="{D550B8FA-96D0-A94C-A9F5-1158ED67D071}">
      <dgm:prSet/>
      <dgm:spPr/>
      <dgm:t>
        <a:bodyPr/>
        <a:lstStyle/>
        <a:p>
          <a:endParaRPr lang="en-GB"/>
        </a:p>
      </dgm:t>
    </dgm:pt>
    <dgm:pt modelId="{2FAB7BA7-DD37-3948-B663-BA68B38DBC16}">
      <dgm:prSet phldrT="[Text]"/>
      <dgm:spPr/>
      <dgm:t>
        <a:bodyPr/>
        <a:lstStyle/>
        <a:p>
          <a:pPr algn="ctr"/>
          <a:r>
            <a:rPr lang="en-GB"/>
            <a:t>Website Database (MySQL)</a:t>
          </a:r>
        </a:p>
      </dgm:t>
    </dgm:pt>
    <dgm:pt modelId="{05C5493F-A3A0-A948-8550-8E6817135716}" type="parTrans" cxnId="{91CD2FD5-8B93-B048-8224-9958AD55C434}">
      <dgm:prSet/>
      <dgm:spPr/>
      <dgm:t>
        <a:bodyPr/>
        <a:lstStyle/>
        <a:p>
          <a:endParaRPr lang="en-GB"/>
        </a:p>
      </dgm:t>
    </dgm:pt>
    <dgm:pt modelId="{3D7D0763-8D33-5C49-A873-5DECF2C6ED40}" type="sibTrans" cxnId="{91CD2FD5-8B93-B048-8224-9958AD55C434}">
      <dgm:prSet/>
      <dgm:spPr/>
      <dgm:t>
        <a:bodyPr/>
        <a:lstStyle/>
        <a:p>
          <a:endParaRPr lang="en-GB"/>
        </a:p>
      </dgm:t>
    </dgm:pt>
    <dgm:pt modelId="{72398C03-A6C6-FB4F-8BB6-804606246240}">
      <dgm:prSet phldrT="[Text]"/>
      <dgm:spPr/>
      <dgm:t>
        <a:bodyPr/>
        <a:lstStyle/>
        <a:p>
          <a:r>
            <a:rPr lang="en-GB"/>
            <a:t>Website</a:t>
          </a:r>
        </a:p>
      </dgm:t>
    </dgm:pt>
    <dgm:pt modelId="{9C02576E-F924-1740-8280-2DF4FC1FBB0D}" type="parTrans" cxnId="{83ECDBAC-184F-B04C-A7CB-710637F2A5E6}">
      <dgm:prSet/>
      <dgm:spPr/>
      <dgm:t>
        <a:bodyPr/>
        <a:lstStyle/>
        <a:p>
          <a:endParaRPr lang="en-GB"/>
        </a:p>
      </dgm:t>
    </dgm:pt>
    <dgm:pt modelId="{27C56A88-616C-EB43-9ADE-4FFD3816CA64}" type="sibTrans" cxnId="{83ECDBAC-184F-B04C-A7CB-710637F2A5E6}">
      <dgm:prSet/>
      <dgm:spPr/>
      <dgm:t>
        <a:bodyPr/>
        <a:lstStyle/>
        <a:p>
          <a:endParaRPr lang="en-GB"/>
        </a:p>
      </dgm:t>
    </dgm:pt>
    <dgm:pt modelId="{52D3D757-4BC7-DB45-B06E-4862770661F0}">
      <dgm:prSet custT="1"/>
      <dgm:spPr/>
      <dgm:t>
        <a:bodyPr/>
        <a:lstStyle/>
        <a:p>
          <a:r>
            <a:rPr lang="en-GB" sz="1800"/>
            <a:t>Each ESP-32 sends the touch-sensor value every 0.5 sec to it’s own database using HTTP.</a:t>
          </a:r>
        </a:p>
      </dgm:t>
    </dgm:pt>
    <dgm:pt modelId="{86D7BBF1-23CB-5D42-AD44-0AD934D9FD32}" type="parTrans" cxnId="{F7615C6A-01B0-7B44-8539-CF8A86E6DD59}">
      <dgm:prSet/>
      <dgm:spPr/>
      <dgm:t>
        <a:bodyPr/>
        <a:lstStyle/>
        <a:p>
          <a:endParaRPr lang="en-GB"/>
        </a:p>
      </dgm:t>
    </dgm:pt>
    <dgm:pt modelId="{496E6D8B-9255-C74B-A6D3-D296687B5A59}" type="sibTrans" cxnId="{F7615C6A-01B0-7B44-8539-CF8A86E6DD59}">
      <dgm:prSet/>
      <dgm:spPr/>
      <dgm:t>
        <a:bodyPr/>
        <a:lstStyle/>
        <a:p>
          <a:endParaRPr lang="en-GB"/>
        </a:p>
      </dgm:t>
    </dgm:pt>
    <dgm:pt modelId="{248A4720-FE41-EB4C-BB9F-E78B920753BD}">
      <dgm:prSet custT="1"/>
      <dgm:spPr/>
      <dgm:t>
        <a:bodyPr/>
        <a:lstStyle/>
        <a:p>
          <a:r>
            <a:rPr lang="en-GB" sz="1800"/>
            <a:t>Database accepts 10 values from ESP-32 and finds the sum. </a:t>
          </a:r>
        </a:p>
      </dgm:t>
    </dgm:pt>
    <dgm:pt modelId="{9FF00E95-15D1-684D-BAD1-3C21F7CF3EC5}" type="parTrans" cxnId="{CF363BF6-7E44-104A-AA63-D8D59D310955}">
      <dgm:prSet/>
      <dgm:spPr/>
      <dgm:t>
        <a:bodyPr/>
        <a:lstStyle/>
        <a:p>
          <a:endParaRPr lang="en-GB"/>
        </a:p>
      </dgm:t>
    </dgm:pt>
    <dgm:pt modelId="{E90730EA-9D09-AF49-AF12-BC0575275861}" type="sibTrans" cxnId="{CF363BF6-7E44-104A-AA63-D8D59D310955}">
      <dgm:prSet/>
      <dgm:spPr/>
      <dgm:t>
        <a:bodyPr/>
        <a:lstStyle/>
        <a:p>
          <a:endParaRPr lang="en-GB"/>
        </a:p>
      </dgm:t>
    </dgm:pt>
    <dgm:pt modelId="{E5683A64-9B55-FD4F-938C-14715F23396E}">
      <dgm:prSet custT="1"/>
      <dgm:spPr/>
      <dgm:t>
        <a:bodyPr/>
        <a:lstStyle/>
        <a:p>
          <a:r>
            <a:rPr lang="en-GB" sz="1800"/>
            <a:t>Sum is compared to the threshold sum value and decision is taken.</a:t>
          </a:r>
        </a:p>
      </dgm:t>
    </dgm:pt>
    <dgm:pt modelId="{2D8710E7-9F6A-E441-93B0-D824CFDF68C4}" type="parTrans" cxnId="{9E087B9D-DC8E-D94D-8045-6B74ACD7E4FF}">
      <dgm:prSet/>
      <dgm:spPr/>
      <dgm:t>
        <a:bodyPr/>
        <a:lstStyle/>
        <a:p>
          <a:endParaRPr lang="en-GB"/>
        </a:p>
      </dgm:t>
    </dgm:pt>
    <dgm:pt modelId="{A6082453-C203-5545-8251-24E0DF5F48CD}" type="sibTrans" cxnId="{9E087B9D-DC8E-D94D-8045-6B74ACD7E4FF}">
      <dgm:prSet/>
      <dgm:spPr/>
      <dgm:t>
        <a:bodyPr/>
        <a:lstStyle/>
        <a:p>
          <a:endParaRPr lang="en-GB"/>
        </a:p>
      </dgm:t>
    </dgm:pt>
    <dgm:pt modelId="{DBAE870F-13C4-2042-8AE2-B11153E1382E}">
      <dgm:prSet custT="1"/>
      <dgm:spPr/>
      <dgm:t>
        <a:bodyPr/>
        <a:lstStyle/>
        <a:p>
          <a:r>
            <a:rPr lang="en-GB" sz="1800"/>
            <a:t>The database is erased after every 10 readings.</a:t>
          </a:r>
        </a:p>
      </dgm:t>
    </dgm:pt>
    <dgm:pt modelId="{69BF6914-7D9E-604A-A253-602D50D4B97C}" type="parTrans" cxnId="{3565C4B0-C379-4648-A70B-8711781CBA96}">
      <dgm:prSet/>
      <dgm:spPr/>
      <dgm:t>
        <a:bodyPr/>
        <a:lstStyle/>
        <a:p>
          <a:endParaRPr lang="en-GB"/>
        </a:p>
      </dgm:t>
    </dgm:pt>
    <dgm:pt modelId="{A39794A2-9D2B-4D4D-A4FC-8703BD0197BF}" type="sibTrans" cxnId="{3565C4B0-C379-4648-A70B-8711781CBA96}">
      <dgm:prSet/>
      <dgm:spPr/>
      <dgm:t>
        <a:bodyPr/>
        <a:lstStyle/>
        <a:p>
          <a:endParaRPr lang="en-GB"/>
        </a:p>
      </dgm:t>
    </dgm:pt>
    <dgm:pt modelId="{E9964CFA-B0D0-B844-B5F3-39D6130984E0}">
      <dgm:prSet custT="1"/>
      <dgm:spPr/>
      <dgm:t>
        <a:bodyPr/>
        <a:lstStyle/>
        <a:p>
          <a:r>
            <a:rPr lang="en-GB" sz="1800"/>
            <a:t>Refreshing manually will show the current status of each bathroom</a:t>
          </a:r>
        </a:p>
      </dgm:t>
    </dgm:pt>
    <dgm:pt modelId="{7C6018FB-7807-C84F-8EC5-37E1124A9FA3}" type="parTrans" cxnId="{E3ADD31F-2626-0A44-8C28-2A353BA1736F}">
      <dgm:prSet/>
      <dgm:spPr/>
      <dgm:t>
        <a:bodyPr/>
        <a:lstStyle/>
        <a:p>
          <a:endParaRPr lang="en-GB"/>
        </a:p>
      </dgm:t>
    </dgm:pt>
    <dgm:pt modelId="{5E77590F-EA10-EC48-A079-1390281E0F10}" type="sibTrans" cxnId="{E3ADD31F-2626-0A44-8C28-2A353BA1736F}">
      <dgm:prSet/>
      <dgm:spPr/>
      <dgm:t>
        <a:bodyPr/>
        <a:lstStyle/>
        <a:p>
          <a:endParaRPr lang="en-GB"/>
        </a:p>
      </dgm:t>
    </dgm:pt>
    <dgm:pt modelId="{2DD82E29-2DE9-DF43-B5E9-B42420963B81}">
      <dgm:prSet custT="1"/>
      <dgm:spPr/>
      <dgm:t>
        <a:bodyPr/>
        <a:lstStyle/>
        <a:p>
          <a:r>
            <a:rPr lang="en-GB" sz="1800"/>
            <a:t>Updating time was observed to be 10-20 sec. </a:t>
          </a:r>
        </a:p>
      </dgm:t>
    </dgm:pt>
    <dgm:pt modelId="{2FD149A8-31E1-8F42-B76A-94BB4BF8A759}" type="parTrans" cxnId="{ADD9E9D7-281D-4349-BF4F-4E7A7EF32D5B}">
      <dgm:prSet/>
      <dgm:spPr/>
      <dgm:t>
        <a:bodyPr/>
        <a:lstStyle/>
        <a:p>
          <a:endParaRPr lang="en-GB"/>
        </a:p>
      </dgm:t>
    </dgm:pt>
    <dgm:pt modelId="{DF997387-4A51-5C4C-B5DF-C75CECE403C0}" type="sibTrans" cxnId="{ADD9E9D7-281D-4349-BF4F-4E7A7EF32D5B}">
      <dgm:prSet/>
      <dgm:spPr/>
      <dgm:t>
        <a:bodyPr/>
        <a:lstStyle/>
        <a:p>
          <a:endParaRPr lang="en-GB"/>
        </a:p>
      </dgm:t>
    </dgm:pt>
    <dgm:pt modelId="{52CDAB2C-1376-8B40-8F16-CD7F6657812C}" type="pres">
      <dgm:prSet presAssocID="{987F1D03-D9B2-8143-A8EB-835C9A74DD2F}" presName="diagram" presStyleCnt="0">
        <dgm:presLayoutVars>
          <dgm:dir/>
          <dgm:animLvl val="lvl"/>
          <dgm:resizeHandles val="exact"/>
        </dgm:presLayoutVars>
      </dgm:prSet>
      <dgm:spPr/>
    </dgm:pt>
    <dgm:pt modelId="{F3870F25-0314-D34B-B714-53F8994DF9D7}" type="pres">
      <dgm:prSet presAssocID="{8D972B38-0C4D-C24F-B890-CAC4D22D8187}" presName="compNode" presStyleCnt="0"/>
      <dgm:spPr/>
    </dgm:pt>
    <dgm:pt modelId="{9F1FAB06-E05C-ED4A-86C2-B092181E55FB}" type="pres">
      <dgm:prSet presAssocID="{8D972B38-0C4D-C24F-B890-CAC4D22D8187}" presName="childRect" presStyleLbl="bgAcc1" presStyleIdx="0" presStyleCnt="3">
        <dgm:presLayoutVars>
          <dgm:bulletEnabled val="1"/>
        </dgm:presLayoutVars>
      </dgm:prSet>
      <dgm:spPr/>
    </dgm:pt>
    <dgm:pt modelId="{97EABE6E-FA9C-AB42-9055-8BD6F33D9626}" type="pres">
      <dgm:prSet presAssocID="{8D972B38-0C4D-C24F-B890-CAC4D22D8187}" presName="parentText" presStyleLbl="node1" presStyleIdx="0" presStyleCnt="0">
        <dgm:presLayoutVars>
          <dgm:chMax val="0"/>
          <dgm:bulletEnabled val="1"/>
        </dgm:presLayoutVars>
      </dgm:prSet>
      <dgm:spPr/>
    </dgm:pt>
    <dgm:pt modelId="{B4857EF1-1177-084A-A102-B91B8335B2BD}" type="pres">
      <dgm:prSet presAssocID="{8D972B38-0C4D-C24F-B890-CAC4D22D8187}" presName="parentRect" presStyleLbl="alignNode1" presStyleIdx="0" presStyleCnt="3"/>
      <dgm:spPr/>
    </dgm:pt>
    <dgm:pt modelId="{8945B06A-D426-944E-A501-673600197645}" type="pres">
      <dgm:prSet presAssocID="{8D972B38-0C4D-C24F-B890-CAC4D22D8187}" presName="adorn" presStyleLbl="fgAccFollowNode1" presStyleIdx="0" presStyleCnt="3" custLinFactNeighborX="-28368" custLinFactNeighborY="2327"/>
      <dgm: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dgm:spPr>
    </dgm:pt>
    <dgm:pt modelId="{808F967B-B73A-EF4E-93B3-7F3EE38C9522}" type="pres">
      <dgm:prSet presAssocID="{3460B78B-DE11-B941-BA7D-C31EDC90BC25}" presName="sibTrans" presStyleLbl="sibTrans2D1" presStyleIdx="0" presStyleCnt="0"/>
      <dgm:spPr/>
    </dgm:pt>
    <dgm:pt modelId="{7EB8DE3F-BBBF-2B4D-AF76-CC05447B4D2F}" type="pres">
      <dgm:prSet presAssocID="{2FAB7BA7-DD37-3948-B663-BA68B38DBC16}" presName="compNode" presStyleCnt="0"/>
      <dgm:spPr/>
    </dgm:pt>
    <dgm:pt modelId="{50868817-73E1-AB48-B98A-DD2FEB92DA0F}" type="pres">
      <dgm:prSet presAssocID="{2FAB7BA7-DD37-3948-B663-BA68B38DBC16}" presName="childRect" presStyleLbl="bgAcc1" presStyleIdx="1" presStyleCnt="3">
        <dgm:presLayoutVars>
          <dgm:bulletEnabled val="1"/>
        </dgm:presLayoutVars>
      </dgm:prSet>
      <dgm:spPr/>
    </dgm:pt>
    <dgm:pt modelId="{0EE6B8D3-1225-774E-854C-8293D01E5F97}" type="pres">
      <dgm:prSet presAssocID="{2FAB7BA7-DD37-3948-B663-BA68B38DBC16}" presName="parentText" presStyleLbl="node1" presStyleIdx="0" presStyleCnt="0">
        <dgm:presLayoutVars>
          <dgm:chMax val="0"/>
          <dgm:bulletEnabled val="1"/>
        </dgm:presLayoutVars>
      </dgm:prSet>
      <dgm:spPr/>
    </dgm:pt>
    <dgm:pt modelId="{BC2D6B3C-CEFD-8742-B8D8-82B9EBC3FF20}" type="pres">
      <dgm:prSet presAssocID="{2FAB7BA7-DD37-3948-B663-BA68B38DBC16}" presName="parentRect" presStyleLbl="alignNode1" presStyleIdx="1" presStyleCnt="3"/>
      <dgm:spPr/>
    </dgm:pt>
    <dgm:pt modelId="{C8831344-25F1-1149-B1D5-0A4403C21EDC}" type="pres">
      <dgm:prSet presAssocID="{2FAB7BA7-DD37-3948-B663-BA68B38DBC16}" presName="adorn" presStyleLbl="fgAccFollow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Database with solid fill"/>
        </a:ext>
      </dgm:extLst>
    </dgm:pt>
    <dgm:pt modelId="{7EB770BC-053B-D64D-99AE-7E7611A4FAFA}" type="pres">
      <dgm:prSet presAssocID="{3D7D0763-8D33-5C49-A873-5DECF2C6ED40}" presName="sibTrans" presStyleLbl="sibTrans2D1" presStyleIdx="0" presStyleCnt="0"/>
      <dgm:spPr/>
    </dgm:pt>
    <dgm:pt modelId="{80ED83F3-4DE1-7A49-8BE1-2045A7668344}" type="pres">
      <dgm:prSet presAssocID="{72398C03-A6C6-FB4F-8BB6-804606246240}" presName="compNode" presStyleCnt="0"/>
      <dgm:spPr/>
    </dgm:pt>
    <dgm:pt modelId="{7676EBC0-D9BD-E146-A713-ADD595653B3E}" type="pres">
      <dgm:prSet presAssocID="{72398C03-A6C6-FB4F-8BB6-804606246240}" presName="childRect" presStyleLbl="bgAcc1" presStyleIdx="2" presStyleCnt="3">
        <dgm:presLayoutVars>
          <dgm:bulletEnabled val="1"/>
        </dgm:presLayoutVars>
      </dgm:prSet>
      <dgm:spPr/>
    </dgm:pt>
    <dgm:pt modelId="{4AF62884-AF6B-3646-9F88-2F17F55D96B6}" type="pres">
      <dgm:prSet presAssocID="{72398C03-A6C6-FB4F-8BB6-804606246240}" presName="parentText" presStyleLbl="node1" presStyleIdx="0" presStyleCnt="0">
        <dgm:presLayoutVars>
          <dgm:chMax val="0"/>
          <dgm:bulletEnabled val="1"/>
        </dgm:presLayoutVars>
      </dgm:prSet>
      <dgm:spPr/>
    </dgm:pt>
    <dgm:pt modelId="{B64035D4-EF6E-534F-9981-E111114A1438}" type="pres">
      <dgm:prSet presAssocID="{72398C03-A6C6-FB4F-8BB6-804606246240}" presName="parentRect" presStyleLbl="alignNode1" presStyleIdx="2" presStyleCnt="3"/>
      <dgm:spPr/>
    </dgm:pt>
    <dgm:pt modelId="{A1A2FD1D-68C4-A349-95A8-D8E12F05054D}" type="pres">
      <dgm:prSet presAssocID="{72398C03-A6C6-FB4F-8BB6-804606246240}" presName="adorn" presStyleLbl="fgAccFollow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Internet with solid fill"/>
        </a:ext>
      </dgm:extLst>
    </dgm:pt>
  </dgm:ptLst>
  <dgm:cxnLst>
    <dgm:cxn modelId="{E3ADD31F-2626-0A44-8C28-2A353BA1736F}" srcId="{72398C03-A6C6-FB4F-8BB6-804606246240}" destId="{E9964CFA-B0D0-B844-B5F3-39D6130984E0}" srcOrd="0" destOrd="0" parTransId="{7C6018FB-7807-C84F-8EC5-37E1124A9FA3}" sibTransId="{5E77590F-EA10-EC48-A079-1390281E0F10}"/>
    <dgm:cxn modelId="{8337FA22-1CE3-164D-B204-9FEB840F485F}" type="presOf" srcId="{52D3D757-4BC7-DB45-B06E-4862770661F0}" destId="{9F1FAB06-E05C-ED4A-86C2-B092181E55FB}" srcOrd="0" destOrd="0" presId="urn:microsoft.com/office/officeart/2005/8/layout/bList2"/>
    <dgm:cxn modelId="{00150024-3184-0748-842A-F633B8D3A62F}" type="presOf" srcId="{987F1D03-D9B2-8143-A8EB-835C9A74DD2F}" destId="{52CDAB2C-1376-8B40-8F16-CD7F6657812C}" srcOrd="0" destOrd="0" presId="urn:microsoft.com/office/officeart/2005/8/layout/bList2"/>
    <dgm:cxn modelId="{E5F60A45-EAD8-7F42-96DB-BB9210835B4B}" type="presOf" srcId="{2FAB7BA7-DD37-3948-B663-BA68B38DBC16}" destId="{0EE6B8D3-1225-774E-854C-8293D01E5F97}" srcOrd="0" destOrd="0" presId="urn:microsoft.com/office/officeart/2005/8/layout/bList2"/>
    <dgm:cxn modelId="{160EFF48-69B3-2845-90CC-474D08713A3D}" type="presOf" srcId="{8D972B38-0C4D-C24F-B890-CAC4D22D8187}" destId="{97EABE6E-FA9C-AB42-9055-8BD6F33D9626}" srcOrd="0" destOrd="0" presId="urn:microsoft.com/office/officeart/2005/8/layout/bList2"/>
    <dgm:cxn modelId="{9B9AE054-0953-1A4D-82F4-35C4ABDBC5C6}" type="presOf" srcId="{72398C03-A6C6-FB4F-8BB6-804606246240}" destId="{4AF62884-AF6B-3646-9F88-2F17F55D96B6}" srcOrd="0" destOrd="0" presId="urn:microsoft.com/office/officeart/2005/8/layout/bList2"/>
    <dgm:cxn modelId="{B56B3457-BF68-6B47-B011-69F1078079B6}" type="presOf" srcId="{E5683A64-9B55-FD4F-938C-14715F23396E}" destId="{50868817-73E1-AB48-B98A-DD2FEB92DA0F}" srcOrd="0" destOrd="1" presId="urn:microsoft.com/office/officeart/2005/8/layout/bList2"/>
    <dgm:cxn modelId="{0EEEE95B-5BCA-1F4F-BB8E-09AC66AB1F15}" type="presOf" srcId="{DBAE870F-13C4-2042-8AE2-B11153E1382E}" destId="{50868817-73E1-AB48-B98A-DD2FEB92DA0F}" srcOrd="0" destOrd="2" presId="urn:microsoft.com/office/officeart/2005/8/layout/bList2"/>
    <dgm:cxn modelId="{C4A14963-5F63-B844-8545-2023C3A139EE}" type="presOf" srcId="{3D7D0763-8D33-5C49-A873-5DECF2C6ED40}" destId="{7EB770BC-053B-D64D-99AE-7E7611A4FAFA}" srcOrd="0" destOrd="0" presId="urn:microsoft.com/office/officeart/2005/8/layout/bList2"/>
    <dgm:cxn modelId="{F7615C6A-01B0-7B44-8539-CF8A86E6DD59}" srcId="{8D972B38-0C4D-C24F-B890-CAC4D22D8187}" destId="{52D3D757-4BC7-DB45-B06E-4862770661F0}" srcOrd="0" destOrd="0" parTransId="{86D7BBF1-23CB-5D42-AD44-0AD934D9FD32}" sibTransId="{496E6D8B-9255-C74B-A6D3-D296687B5A59}"/>
    <dgm:cxn modelId="{ADFFEE89-1F1C-D845-A59C-6F291EA936B0}" type="presOf" srcId="{72398C03-A6C6-FB4F-8BB6-804606246240}" destId="{B64035D4-EF6E-534F-9981-E111114A1438}" srcOrd="1" destOrd="0" presId="urn:microsoft.com/office/officeart/2005/8/layout/bList2"/>
    <dgm:cxn modelId="{6563D08A-E6A9-A247-998F-544F03F39C8B}" type="presOf" srcId="{E9964CFA-B0D0-B844-B5F3-39D6130984E0}" destId="{7676EBC0-D9BD-E146-A713-ADD595653B3E}" srcOrd="0" destOrd="0" presId="urn:microsoft.com/office/officeart/2005/8/layout/bList2"/>
    <dgm:cxn modelId="{CE24399D-1A16-1A42-BE91-4CBBC5F48706}" type="presOf" srcId="{3460B78B-DE11-B941-BA7D-C31EDC90BC25}" destId="{808F967B-B73A-EF4E-93B3-7F3EE38C9522}" srcOrd="0" destOrd="0" presId="urn:microsoft.com/office/officeart/2005/8/layout/bList2"/>
    <dgm:cxn modelId="{9E087B9D-DC8E-D94D-8045-6B74ACD7E4FF}" srcId="{2FAB7BA7-DD37-3948-B663-BA68B38DBC16}" destId="{E5683A64-9B55-FD4F-938C-14715F23396E}" srcOrd="1" destOrd="0" parTransId="{2D8710E7-9F6A-E441-93B0-D824CFDF68C4}" sibTransId="{A6082453-C203-5545-8251-24E0DF5F48CD}"/>
    <dgm:cxn modelId="{83ECDBAC-184F-B04C-A7CB-710637F2A5E6}" srcId="{987F1D03-D9B2-8143-A8EB-835C9A74DD2F}" destId="{72398C03-A6C6-FB4F-8BB6-804606246240}" srcOrd="2" destOrd="0" parTransId="{9C02576E-F924-1740-8280-2DF4FC1FBB0D}" sibTransId="{27C56A88-616C-EB43-9ADE-4FFD3816CA64}"/>
    <dgm:cxn modelId="{3565C4B0-C379-4648-A70B-8711781CBA96}" srcId="{2FAB7BA7-DD37-3948-B663-BA68B38DBC16}" destId="{DBAE870F-13C4-2042-8AE2-B11153E1382E}" srcOrd="2" destOrd="0" parTransId="{69BF6914-7D9E-604A-A253-602D50D4B97C}" sibTransId="{A39794A2-9D2B-4D4D-A4FC-8703BD0197BF}"/>
    <dgm:cxn modelId="{C2C95EB3-F06A-7145-842E-99E863F52B1F}" type="presOf" srcId="{2DD82E29-2DE9-DF43-B5E9-B42420963B81}" destId="{7676EBC0-D9BD-E146-A713-ADD595653B3E}" srcOrd="0" destOrd="1" presId="urn:microsoft.com/office/officeart/2005/8/layout/bList2"/>
    <dgm:cxn modelId="{E524C8B5-B468-244C-AFE8-895A34AB55DA}" type="presOf" srcId="{248A4720-FE41-EB4C-BB9F-E78B920753BD}" destId="{50868817-73E1-AB48-B98A-DD2FEB92DA0F}" srcOrd="0" destOrd="0" presId="urn:microsoft.com/office/officeart/2005/8/layout/bList2"/>
    <dgm:cxn modelId="{91CD2FD5-8B93-B048-8224-9958AD55C434}" srcId="{987F1D03-D9B2-8143-A8EB-835C9A74DD2F}" destId="{2FAB7BA7-DD37-3948-B663-BA68B38DBC16}" srcOrd="1" destOrd="0" parTransId="{05C5493F-A3A0-A948-8550-8E6817135716}" sibTransId="{3D7D0763-8D33-5C49-A873-5DECF2C6ED40}"/>
    <dgm:cxn modelId="{ADD9E9D7-281D-4349-BF4F-4E7A7EF32D5B}" srcId="{72398C03-A6C6-FB4F-8BB6-804606246240}" destId="{2DD82E29-2DE9-DF43-B5E9-B42420963B81}" srcOrd="1" destOrd="0" parTransId="{2FD149A8-31E1-8F42-B76A-94BB4BF8A759}" sibTransId="{DF997387-4A51-5C4C-B5DF-C75CECE403C0}"/>
    <dgm:cxn modelId="{062302DA-5F02-C04E-9387-EDB893DD7179}" type="presOf" srcId="{8D972B38-0C4D-C24F-B890-CAC4D22D8187}" destId="{B4857EF1-1177-084A-A102-B91B8335B2BD}" srcOrd="1" destOrd="0" presId="urn:microsoft.com/office/officeart/2005/8/layout/bList2"/>
    <dgm:cxn modelId="{1A30E1E6-4D5D-DC44-A382-4677DAB2D1F1}" type="presOf" srcId="{2FAB7BA7-DD37-3948-B663-BA68B38DBC16}" destId="{BC2D6B3C-CEFD-8742-B8D8-82B9EBC3FF20}" srcOrd="1" destOrd="0" presId="urn:microsoft.com/office/officeart/2005/8/layout/bList2"/>
    <dgm:cxn modelId="{CF363BF6-7E44-104A-AA63-D8D59D310955}" srcId="{2FAB7BA7-DD37-3948-B663-BA68B38DBC16}" destId="{248A4720-FE41-EB4C-BB9F-E78B920753BD}" srcOrd="0" destOrd="0" parTransId="{9FF00E95-15D1-684D-BAD1-3C21F7CF3EC5}" sibTransId="{E90730EA-9D09-AF49-AF12-BC0575275861}"/>
    <dgm:cxn modelId="{D550B8FA-96D0-A94C-A9F5-1158ED67D071}" srcId="{987F1D03-D9B2-8143-A8EB-835C9A74DD2F}" destId="{8D972B38-0C4D-C24F-B890-CAC4D22D8187}" srcOrd="0" destOrd="0" parTransId="{E23141FA-9CD3-6E4A-B0FB-541056934696}" sibTransId="{3460B78B-DE11-B941-BA7D-C31EDC90BC25}"/>
    <dgm:cxn modelId="{3F46EE63-76E4-A947-8C79-8C5933432531}" type="presParOf" srcId="{52CDAB2C-1376-8B40-8F16-CD7F6657812C}" destId="{F3870F25-0314-D34B-B714-53F8994DF9D7}" srcOrd="0" destOrd="0" presId="urn:microsoft.com/office/officeart/2005/8/layout/bList2"/>
    <dgm:cxn modelId="{C1F43A18-24DB-3A4E-9568-0403E1AC9237}" type="presParOf" srcId="{F3870F25-0314-D34B-B714-53F8994DF9D7}" destId="{9F1FAB06-E05C-ED4A-86C2-B092181E55FB}" srcOrd="0" destOrd="0" presId="urn:microsoft.com/office/officeart/2005/8/layout/bList2"/>
    <dgm:cxn modelId="{11C913A1-5B08-F445-A26A-40F80FD6F7EB}" type="presParOf" srcId="{F3870F25-0314-D34B-B714-53F8994DF9D7}" destId="{97EABE6E-FA9C-AB42-9055-8BD6F33D9626}" srcOrd="1" destOrd="0" presId="urn:microsoft.com/office/officeart/2005/8/layout/bList2"/>
    <dgm:cxn modelId="{3B5CBC82-5CDA-0C49-A8B0-03EAA8FBDCBC}" type="presParOf" srcId="{F3870F25-0314-D34B-B714-53F8994DF9D7}" destId="{B4857EF1-1177-084A-A102-B91B8335B2BD}" srcOrd="2" destOrd="0" presId="urn:microsoft.com/office/officeart/2005/8/layout/bList2"/>
    <dgm:cxn modelId="{337426C2-13A1-0340-8B60-8F75446F9D9A}" type="presParOf" srcId="{F3870F25-0314-D34B-B714-53F8994DF9D7}" destId="{8945B06A-D426-944E-A501-673600197645}" srcOrd="3" destOrd="0" presId="urn:microsoft.com/office/officeart/2005/8/layout/bList2"/>
    <dgm:cxn modelId="{A3A469D0-6E31-8E4D-91CC-3BEE2EA7AC55}" type="presParOf" srcId="{52CDAB2C-1376-8B40-8F16-CD7F6657812C}" destId="{808F967B-B73A-EF4E-93B3-7F3EE38C9522}" srcOrd="1" destOrd="0" presId="urn:microsoft.com/office/officeart/2005/8/layout/bList2"/>
    <dgm:cxn modelId="{6A385160-E869-9043-876A-5C0DB8118386}" type="presParOf" srcId="{52CDAB2C-1376-8B40-8F16-CD7F6657812C}" destId="{7EB8DE3F-BBBF-2B4D-AF76-CC05447B4D2F}" srcOrd="2" destOrd="0" presId="urn:microsoft.com/office/officeart/2005/8/layout/bList2"/>
    <dgm:cxn modelId="{0A8B23ED-A149-914D-8105-2E95711D37A4}" type="presParOf" srcId="{7EB8DE3F-BBBF-2B4D-AF76-CC05447B4D2F}" destId="{50868817-73E1-AB48-B98A-DD2FEB92DA0F}" srcOrd="0" destOrd="0" presId="urn:microsoft.com/office/officeart/2005/8/layout/bList2"/>
    <dgm:cxn modelId="{06A75423-FCB3-BE42-B0EE-922334FB91F0}" type="presParOf" srcId="{7EB8DE3F-BBBF-2B4D-AF76-CC05447B4D2F}" destId="{0EE6B8D3-1225-774E-854C-8293D01E5F97}" srcOrd="1" destOrd="0" presId="urn:microsoft.com/office/officeart/2005/8/layout/bList2"/>
    <dgm:cxn modelId="{A484AFD5-8B7D-5448-8D26-81752F980192}" type="presParOf" srcId="{7EB8DE3F-BBBF-2B4D-AF76-CC05447B4D2F}" destId="{BC2D6B3C-CEFD-8742-B8D8-82B9EBC3FF20}" srcOrd="2" destOrd="0" presId="urn:microsoft.com/office/officeart/2005/8/layout/bList2"/>
    <dgm:cxn modelId="{1A9432D8-742D-1045-9B28-761084BF50E6}" type="presParOf" srcId="{7EB8DE3F-BBBF-2B4D-AF76-CC05447B4D2F}" destId="{C8831344-25F1-1149-B1D5-0A4403C21EDC}" srcOrd="3" destOrd="0" presId="urn:microsoft.com/office/officeart/2005/8/layout/bList2"/>
    <dgm:cxn modelId="{B16EED50-43C6-1B42-BEED-37A3FE6F9B16}" type="presParOf" srcId="{52CDAB2C-1376-8B40-8F16-CD7F6657812C}" destId="{7EB770BC-053B-D64D-99AE-7E7611A4FAFA}" srcOrd="3" destOrd="0" presId="urn:microsoft.com/office/officeart/2005/8/layout/bList2"/>
    <dgm:cxn modelId="{E8E254AD-4DF7-1C48-BB00-6346EE0B6CBC}" type="presParOf" srcId="{52CDAB2C-1376-8B40-8F16-CD7F6657812C}" destId="{80ED83F3-4DE1-7A49-8BE1-2045A7668344}" srcOrd="4" destOrd="0" presId="urn:microsoft.com/office/officeart/2005/8/layout/bList2"/>
    <dgm:cxn modelId="{6E2402E4-905D-A540-9D37-45C1BF331108}" type="presParOf" srcId="{80ED83F3-4DE1-7A49-8BE1-2045A7668344}" destId="{7676EBC0-D9BD-E146-A713-ADD595653B3E}" srcOrd="0" destOrd="0" presId="urn:microsoft.com/office/officeart/2005/8/layout/bList2"/>
    <dgm:cxn modelId="{BF8FB0DF-3394-E94C-93CC-5A558C506BEF}" type="presParOf" srcId="{80ED83F3-4DE1-7A49-8BE1-2045A7668344}" destId="{4AF62884-AF6B-3646-9F88-2F17F55D96B6}" srcOrd="1" destOrd="0" presId="urn:microsoft.com/office/officeart/2005/8/layout/bList2"/>
    <dgm:cxn modelId="{7AE8D62A-F3A6-2148-8A04-D136A81EF2BE}" type="presParOf" srcId="{80ED83F3-4DE1-7A49-8BE1-2045A7668344}" destId="{B64035D4-EF6E-534F-9981-E111114A1438}" srcOrd="2" destOrd="0" presId="urn:microsoft.com/office/officeart/2005/8/layout/bList2"/>
    <dgm:cxn modelId="{40C8E90E-94D7-6A40-9446-36237738CA92}" type="presParOf" srcId="{80ED83F3-4DE1-7A49-8BE1-2045A7668344}" destId="{A1A2FD1D-68C4-A349-95A8-D8E12F05054D}"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A9C3251-F044-7B49-8411-82813065C4B8}" type="doc">
      <dgm:prSet loTypeId="urn:microsoft.com/office/officeart/2005/8/layout/pList1" loCatId="" qsTypeId="urn:microsoft.com/office/officeart/2005/8/quickstyle/simple1" qsCatId="simple" csTypeId="urn:microsoft.com/office/officeart/2005/8/colors/accent1_2" csCatId="accent1" phldr="1"/>
      <dgm:spPr/>
      <dgm:t>
        <a:bodyPr/>
        <a:lstStyle/>
        <a:p>
          <a:endParaRPr lang="en-GB"/>
        </a:p>
      </dgm:t>
    </dgm:pt>
    <dgm:pt modelId="{37156D6D-7B9E-8843-9BED-64782F8AE70D}">
      <dgm:prSet phldrT="[Text]"/>
      <dgm:spPr/>
      <dgm:t>
        <a:bodyPr/>
        <a:lstStyle/>
        <a:p>
          <a:r>
            <a:rPr lang="en-GB"/>
            <a:t>Value_table_1</a:t>
          </a:r>
        </a:p>
      </dgm:t>
    </dgm:pt>
    <dgm:pt modelId="{A5C728BC-487C-0743-A53D-E5E0C4E9A9E7}" type="parTrans" cxnId="{48F97478-4041-0E4E-9B42-2AE60D8074BA}">
      <dgm:prSet/>
      <dgm:spPr/>
      <dgm:t>
        <a:bodyPr/>
        <a:lstStyle/>
        <a:p>
          <a:endParaRPr lang="en-GB"/>
        </a:p>
      </dgm:t>
    </dgm:pt>
    <dgm:pt modelId="{38BBB9DE-55C7-854B-BE03-AC54F7B5D4B6}" type="sibTrans" cxnId="{48F97478-4041-0E4E-9B42-2AE60D8074BA}">
      <dgm:prSet/>
      <dgm:spPr/>
      <dgm:t>
        <a:bodyPr/>
        <a:lstStyle/>
        <a:p>
          <a:endParaRPr lang="en-GB"/>
        </a:p>
      </dgm:t>
    </dgm:pt>
    <dgm:pt modelId="{61BF98AA-9755-D24C-A2CE-94B24A11EADA}">
      <dgm:prSet phldrT="[Text]"/>
      <dgm:spPr/>
      <dgm:t>
        <a:bodyPr/>
        <a:lstStyle/>
        <a:p>
          <a:r>
            <a:rPr lang="en-GB"/>
            <a:t>Value_table_2</a:t>
          </a:r>
        </a:p>
      </dgm:t>
    </dgm:pt>
    <dgm:pt modelId="{4CBF5410-69B6-F94A-8FE5-53BAF42B06B5}" type="parTrans" cxnId="{9A4CD59D-63D5-2E49-A8D3-E9491F008108}">
      <dgm:prSet/>
      <dgm:spPr/>
      <dgm:t>
        <a:bodyPr/>
        <a:lstStyle/>
        <a:p>
          <a:endParaRPr lang="en-GB"/>
        </a:p>
      </dgm:t>
    </dgm:pt>
    <dgm:pt modelId="{09277A5D-029A-674C-BE54-5E21B2924D7F}" type="sibTrans" cxnId="{9A4CD59D-63D5-2E49-A8D3-E9491F008108}">
      <dgm:prSet/>
      <dgm:spPr/>
      <dgm:t>
        <a:bodyPr/>
        <a:lstStyle/>
        <a:p>
          <a:endParaRPr lang="en-GB"/>
        </a:p>
      </dgm:t>
    </dgm:pt>
    <dgm:pt modelId="{6E054078-93F0-C042-8764-067F6A886672}">
      <dgm:prSet phldrT="[Text]"/>
      <dgm:spPr/>
      <dgm:t>
        <a:bodyPr/>
        <a:lstStyle/>
        <a:p>
          <a:r>
            <a:rPr lang="en-GB"/>
            <a:t>Value_table_3</a:t>
          </a:r>
        </a:p>
      </dgm:t>
    </dgm:pt>
    <dgm:pt modelId="{B8D8872E-0B1D-C446-9C89-696266C811A2}" type="parTrans" cxnId="{45E501EC-211D-0F4D-99DF-47EC186F93FF}">
      <dgm:prSet/>
      <dgm:spPr/>
      <dgm:t>
        <a:bodyPr/>
        <a:lstStyle/>
        <a:p>
          <a:endParaRPr lang="en-GB"/>
        </a:p>
      </dgm:t>
    </dgm:pt>
    <dgm:pt modelId="{F71D2685-F1E5-8647-A031-7C869532F885}" type="sibTrans" cxnId="{45E501EC-211D-0F4D-99DF-47EC186F93FF}">
      <dgm:prSet/>
      <dgm:spPr/>
      <dgm:t>
        <a:bodyPr/>
        <a:lstStyle/>
        <a:p>
          <a:endParaRPr lang="en-GB"/>
        </a:p>
      </dgm:t>
    </dgm:pt>
    <dgm:pt modelId="{62858F64-8B61-4848-AD10-FB5DA4279914}">
      <dgm:prSet phldrT="[Text]"/>
      <dgm:spPr/>
      <dgm:t>
        <a:bodyPr/>
        <a:lstStyle/>
        <a:p>
          <a:r>
            <a:rPr lang="en-GB"/>
            <a:t>Value_table_4</a:t>
          </a:r>
        </a:p>
      </dgm:t>
    </dgm:pt>
    <dgm:pt modelId="{FFE32846-8D00-2845-8766-1CEBC4A56B0E}" type="parTrans" cxnId="{1A8E42ED-A350-CA44-8D18-834122F14849}">
      <dgm:prSet/>
      <dgm:spPr/>
      <dgm:t>
        <a:bodyPr/>
        <a:lstStyle/>
        <a:p>
          <a:endParaRPr lang="en-GB"/>
        </a:p>
      </dgm:t>
    </dgm:pt>
    <dgm:pt modelId="{CAE9F903-3BBB-D146-A064-65BB33786674}" type="sibTrans" cxnId="{1A8E42ED-A350-CA44-8D18-834122F14849}">
      <dgm:prSet/>
      <dgm:spPr/>
      <dgm:t>
        <a:bodyPr/>
        <a:lstStyle/>
        <a:p>
          <a:endParaRPr lang="en-GB"/>
        </a:p>
      </dgm:t>
    </dgm:pt>
    <dgm:pt modelId="{63686C66-E5AD-CE4D-AC08-4CC3C41D396F}" type="pres">
      <dgm:prSet presAssocID="{1A9C3251-F044-7B49-8411-82813065C4B8}" presName="Name0" presStyleCnt="0">
        <dgm:presLayoutVars>
          <dgm:dir/>
          <dgm:resizeHandles val="exact"/>
        </dgm:presLayoutVars>
      </dgm:prSet>
      <dgm:spPr/>
    </dgm:pt>
    <dgm:pt modelId="{E39E2A2E-9986-BF46-A44F-340BB22D9134}" type="pres">
      <dgm:prSet presAssocID="{37156D6D-7B9E-8843-9BED-64782F8AE70D}" presName="compNode" presStyleCnt="0"/>
      <dgm:spPr/>
    </dgm:pt>
    <dgm:pt modelId="{881B92D1-1AFC-F742-BBBD-AA389EBD1BFF}" type="pres">
      <dgm:prSet presAssocID="{37156D6D-7B9E-8843-9BED-64782F8AE70D}" presName="pictRect" presStyleLbl="node1" presStyleIdx="0" presStyleCnt="4" custScaleX="61130" custLinFactNeighborX="-1386" custLinFactNeighborY="-43258"/>
      <dgm:spPr>
        <a:blipFill dpi="0"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Database with solid fill"/>
        </a:ext>
      </dgm:extLst>
    </dgm:pt>
    <dgm:pt modelId="{D207E43B-39A5-C74B-AE39-BFA8431D5167}" type="pres">
      <dgm:prSet presAssocID="{37156D6D-7B9E-8843-9BED-64782F8AE70D}" presName="textRect" presStyleLbl="revTx" presStyleIdx="0" presStyleCnt="4" custLinFactNeighborX="-210" custLinFactNeighborY="-82204">
        <dgm:presLayoutVars>
          <dgm:bulletEnabled val="1"/>
        </dgm:presLayoutVars>
      </dgm:prSet>
      <dgm:spPr/>
    </dgm:pt>
    <dgm:pt modelId="{A20447C4-96EC-D442-939B-8DA41D37BDA1}" type="pres">
      <dgm:prSet presAssocID="{38BBB9DE-55C7-854B-BE03-AC54F7B5D4B6}" presName="sibTrans" presStyleLbl="sibTrans2D1" presStyleIdx="0" presStyleCnt="0"/>
      <dgm:spPr/>
    </dgm:pt>
    <dgm:pt modelId="{3753A3E3-57A1-804D-A7B1-14DD58DF4136}" type="pres">
      <dgm:prSet presAssocID="{61BF98AA-9755-D24C-A2CE-94B24A11EADA}" presName="compNode" presStyleCnt="0"/>
      <dgm:spPr/>
    </dgm:pt>
    <dgm:pt modelId="{E0415DA7-7D0F-0F42-B9E2-E1ED9FA54BF4}" type="pres">
      <dgm:prSet presAssocID="{61BF98AA-9755-D24C-A2CE-94B24A11EADA}" presName="pictRect" presStyleLbl="node1" presStyleIdx="1" presStyleCnt="4" custScaleX="62924" custLinFactNeighborY="-42252"/>
      <dgm:spPr>
        <a:blipFill dpi="0"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pt>
    <dgm:pt modelId="{6A9AAE4B-A324-1242-9E03-6700AB6ACAB3}" type="pres">
      <dgm:prSet presAssocID="{61BF98AA-9755-D24C-A2CE-94B24A11EADA}" presName="textRect" presStyleLbl="revTx" presStyleIdx="1" presStyleCnt="4" custLinFactNeighborX="-693" custLinFactNeighborY="-84072">
        <dgm:presLayoutVars>
          <dgm:bulletEnabled val="1"/>
        </dgm:presLayoutVars>
      </dgm:prSet>
      <dgm:spPr/>
    </dgm:pt>
    <dgm:pt modelId="{595F00E2-7E98-2E49-9606-12BBFF781993}" type="pres">
      <dgm:prSet presAssocID="{09277A5D-029A-674C-BE54-5E21B2924D7F}" presName="sibTrans" presStyleLbl="sibTrans2D1" presStyleIdx="0" presStyleCnt="0"/>
      <dgm:spPr/>
    </dgm:pt>
    <dgm:pt modelId="{1A1F4945-B53A-3D42-9FE3-414238A26093}" type="pres">
      <dgm:prSet presAssocID="{6E054078-93F0-C042-8764-067F6A886672}" presName="compNode" presStyleCnt="0"/>
      <dgm:spPr/>
    </dgm:pt>
    <dgm:pt modelId="{52B29861-AF34-914B-8F50-49539BFBACDF}" type="pres">
      <dgm:prSet presAssocID="{6E054078-93F0-C042-8764-067F6A886672}" presName="pictRect" presStyleLbl="node1" presStyleIdx="2" presStyleCnt="4" custScaleX="61944" custLinFactNeighborX="-693" custLinFactNeighborY="-44264"/>
      <dgm:spPr>
        <a:blipFill dpi="0"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pt>
    <dgm:pt modelId="{53FC736A-5094-4740-A3F1-19698640F698}" type="pres">
      <dgm:prSet presAssocID="{6E054078-93F0-C042-8764-067F6A886672}" presName="textRect" presStyleLbl="revTx" presStyleIdx="2" presStyleCnt="4" custLinFactNeighborX="693" custLinFactNeighborY="-85940">
        <dgm:presLayoutVars>
          <dgm:bulletEnabled val="1"/>
        </dgm:presLayoutVars>
      </dgm:prSet>
      <dgm:spPr/>
    </dgm:pt>
    <dgm:pt modelId="{A64555E1-272B-914C-AE0E-2233DCA58BCB}" type="pres">
      <dgm:prSet presAssocID="{F71D2685-F1E5-8647-A031-7C869532F885}" presName="sibTrans" presStyleLbl="sibTrans2D1" presStyleIdx="0" presStyleCnt="0"/>
      <dgm:spPr/>
    </dgm:pt>
    <dgm:pt modelId="{522C067D-BFBD-6948-9397-41430E98C37C}" type="pres">
      <dgm:prSet presAssocID="{62858F64-8B61-4848-AD10-FB5DA4279914}" presName="compNode" presStyleCnt="0"/>
      <dgm:spPr/>
    </dgm:pt>
    <dgm:pt modelId="{40897883-CF1E-4449-996B-9CB942A172B6}" type="pres">
      <dgm:prSet presAssocID="{62858F64-8B61-4848-AD10-FB5DA4279914}" presName="pictRect" presStyleLbl="node1" presStyleIdx="3" presStyleCnt="4" custScaleX="62517" custLinFactNeighborY="-47282"/>
      <dgm:spPr>
        <a:blipFill dpi="0"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pt>
    <dgm:pt modelId="{AF7DE66A-2334-1A49-B437-E08061C474BB}" type="pres">
      <dgm:prSet presAssocID="{62858F64-8B61-4848-AD10-FB5DA4279914}" presName="textRect" presStyleLbl="revTx" presStyleIdx="3" presStyleCnt="4" custLinFactNeighborX="210" custLinFactNeighborY="-85940">
        <dgm:presLayoutVars>
          <dgm:bulletEnabled val="1"/>
        </dgm:presLayoutVars>
      </dgm:prSet>
      <dgm:spPr/>
    </dgm:pt>
  </dgm:ptLst>
  <dgm:cxnLst>
    <dgm:cxn modelId="{8A25462F-02BA-C641-9801-7091C78D18B6}" type="presOf" srcId="{62858F64-8B61-4848-AD10-FB5DA4279914}" destId="{AF7DE66A-2334-1A49-B437-E08061C474BB}" srcOrd="0" destOrd="0" presId="urn:microsoft.com/office/officeart/2005/8/layout/pList1"/>
    <dgm:cxn modelId="{4F650532-9814-0549-9527-427616E31B22}" type="presOf" srcId="{61BF98AA-9755-D24C-A2CE-94B24A11EADA}" destId="{6A9AAE4B-A324-1242-9E03-6700AB6ACAB3}" srcOrd="0" destOrd="0" presId="urn:microsoft.com/office/officeart/2005/8/layout/pList1"/>
    <dgm:cxn modelId="{9DCCDD55-1748-0544-923A-68B3954E9E57}" type="presOf" srcId="{09277A5D-029A-674C-BE54-5E21B2924D7F}" destId="{595F00E2-7E98-2E49-9606-12BBFF781993}" srcOrd="0" destOrd="0" presId="urn:microsoft.com/office/officeart/2005/8/layout/pList1"/>
    <dgm:cxn modelId="{ED36536C-8D5F-EE47-8D9F-E849D9464F7D}" type="presOf" srcId="{F71D2685-F1E5-8647-A031-7C869532F885}" destId="{A64555E1-272B-914C-AE0E-2233DCA58BCB}" srcOrd="0" destOrd="0" presId="urn:microsoft.com/office/officeart/2005/8/layout/pList1"/>
    <dgm:cxn modelId="{6216766C-BB53-CE43-AE1F-ECE76EF8159C}" type="presOf" srcId="{1A9C3251-F044-7B49-8411-82813065C4B8}" destId="{63686C66-E5AD-CE4D-AC08-4CC3C41D396F}" srcOrd="0" destOrd="0" presId="urn:microsoft.com/office/officeart/2005/8/layout/pList1"/>
    <dgm:cxn modelId="{48F97478-4041-0E4E-9B42-2AE60D8074BA}" srcId="{1A9C3251-F044-7B49-8411-82813065C4B8}" destId="{37156D6D-7B9E-8843-9BED-64782F8AE70D}" srcOrd="0" destOrd="0" parTransId="{A5C728BC-487C-0743-A53D-E5E0C4E9A9E7}" sibTransId="{38BBB9DE-55C7-854B-BE03-AC54F7B5D4B6}"/>
    <dgm:cxn modelId="{A9C1839C-3BDF-4B4B-B722-C9CB96A164EC}" type="presOf" srcId="{6E054078-93F0-C042-8764-067F6A886672}" destId="{53FC736A-5094-4740-A3F1-19698640F698}" srcOrd="0" destOrd="0" presId="urn:microsoft.com/office/officeart/2005/8/layout/pList1"/>
    <dgm:cxn modelId="{9A4CD59D-63D5-2E49-A8D3-E9491F008108}" srcId="{1A9C3251-F044-7B49-8411-82813065C4B8}" destId="{61BF98AA-9755-D24C-A2CE-94B24A11EADA}" srcOrd="1" destOrd="0" parTransId="{4CBF5410-69B6-F94A-8FE5-53BAF42B06B5}" sibTransId="{09277A5D-029A-674C-BE54-5E21B2924D7F}"/>
    <dgm:cxn modelId="{B58E96D7-3C69-0C40-9746-26E7B4D5360E}" type="presOf" srcId="{38BBB9DE-55C7-854B-BE03-AC54F7B5D4B6}" destId="{A20447C4-96EC-D442-939B-8DA41D37BDA1}" srcOrd="0" destOrd="0" presId="urn:microsoft.com/office/officeart/2005/8/layout/pList1"/>
    <dgm:cxn modelId="{45E501EC-211D-0F4D-99DF-47EC186F93FF}" srcId="{1A9C3251-F044-7B49-8411-82813065C4B8}" destId="{6E054078-93F0-C042-8764-067F6A886672}" srcOrd="2" destOrd="0" parTransId="{B8D8872E-0B1D-C446-9C89-696266C811A2}" sibTransId="{F71D2685-F1E5-8647-A031-7C869532F885}"/>
    <dgm:cxn modelId="{1A8E42ED-A350-CA44-8D18-834122F14849}" srcId="{1A9C3251-F044-7B49-8411-82813065C4B8}" destId="{62858F64-8B61-4848-AD10-FB5DA4279914}" srcOrd="3" destOrd="0" parTransId="{FFE32846-8D00-2845-8766-1CEBC4A56B0E}" sibTransId="{CAE9F903-3BBB-D146-A064-65BB33786674}"/>
    <dgm:cxn modelId="{FD3392F9-4C63-C748-A2E6-44E44668CD8C}" type="presOf" srcId="{37156D6D-7B9E-8843-9BED-64782F8AE70D}" destId="{D207E43B-39A5-C74B-AE39-BFA8431D5167}" srcOrd="0" destOrd="0" presId="urn:microsoft.com/office/officeart/2005/8/layout/pList1"/>
    <dgm:cxn modelId="{B6663D11-2F26-1E4E-93D6-4CE3F5224C6E}" type="presParOf" srcId="{63686C66-E5AD-CE4D-AC08-4CC3C41D396F}" destId="{E39E2A2E-9986-BF46-A44F-340BB22D9134}" srcOrd="0" destOrd="0" presId="urn:microsoft.com/office/officeart/2005/8/layout/pList1"/>
    <dgm:cxn modelId="{5C307F37-6F55-D94A-B767-36756C50A555}" type="presParOf" srcId="{E39E2A2E-9986-BF46-A44F-340BB22D9134}" destId="{881B92D1-1AFC-F742-BBBD-AA389EBD1BFF}" srcOrd="0" destOrd="0" presId="urn:microsoft.com/office/officeart/2005/8/layout/pList1"/>
    <dgm:cxn modelId="{C5528D2C-5DB3-6F4D-87F2-49FB5AE98F69}" type="presParOf" srcId="{E39E2A2E-9986-BF46-A44F-340BB22D9134}" destId="{D207E43B-39A5-C74B-AE39-BFA8431D5167}" srcOrd="1" destOrd="0" presId="urn:microsoft.com/office/officeart/2005/8/layout/pList1"/>
    <dgm:cxn modelId="{BC5FE4AE-7187-1146-AA69-662A11E9B52D}" type="presParOf" srcId="{63686C66-E5AD-CE4D-AC08-4CC3C41D396F}" destId="{A20447C4-96EC-D442-939B-8DA41D37BDA1}" srcOrd="1" destOrd="0" presId="urn:microsoft.com/office/officeart/2005/8/layout/pList1"/>
    <dgm:cxn modelId="{3B3AAC55-9654-AC4A-B376-35186FC9E0FC}" type="presParOf" srcId="{63686C66-E5AD-CE4D-AC08-4CC3C41D396F}" destId="{3753A3E3-57A1-804D-A7B1-14DD58DF4136}" srcOrd="2" destOrd="0" presId="urn:microsoft.com/office/officeart/2005/8/layout/pList1"/>
    <dgm:cxn modelId="{E74FFA95-9C6D-554D-A9C2-A5789677D481}" type="presParOf" srcId="{3753A3E3-57A1-804D-A7B1-14DD58DF4136}" destId="{E0415DA7-7D0F-0F42-B9E2-E1ED9FA54BF4}" srcOrd="0" destOrd="0" presId="urn:microsoft.com/office/officeart/2005/8/layout/pList1"/>
    <dgm:cxn modelId="{2FC857F0-5112-0B49-856D-B83D33D783FB}" type="presParOf" srcId="{3753A3E3-57A1-804D-A7B1-14DD58DF4136}" destId="{6A9AAE4B-A324-1242-9E03-6700AB6ACAB3}" srcOrd="1" destOrd="0" presId="urn:microsoft.com/office/officeart/2005/8/layout/pList1"/>
    <dgm:cxn modelId="{38464E38-49BD-434D-9773-882312FCEF04}" type="presParOf" srcId="{63686C66-E5AD-CE4D-AC08-4CC3C41D396F}" destId="{595F00E2-7E98-2E49-9606-12BBFF781993}" srcOrd="3" destOrd="0" presId="urn:microsoft.com/office/officeart/2005/8/layout/pList1"/>
    <dgm:cxn modelId="{71DDEC76-8459-934A-B92B-147670D8A9C2}" type="presParOf" srcId="{63686C66-E5AD-CE4D-AC08-4CC3C41D396F}" destId="{1A1F4945-B53A-3D42-9FE3-414238A26093}" srcOrd="4" destOrd="0" presId="urn:microsoft.com/office/officeart/2005/8/layout/pList1"/>
    <dgm:cxn modelId="{22C9A7FE-1209-2148-90B1-CEEAD7DA0047}" type="presParOf" srcId="{1A1F4945-B53A-3D42-9FE3-414238A26093}" destId="{52B29861-AF34-914B-8F50-49539BFBACDF}" srcOrd="0" destOrd="0" presId="urn:microsoft.com/office/officeart/2005/8/layout/pList1"/>
    <dgm:cxn modelId="{C725859B-E26F-5F4B-8E16-51D40BC200F0}" type="presParOf" srcId="{1A1F4945-B53A-3D42-9FE3-414238A26093}" destId="{53FC736A-5094-4740-A3F1-19698640F698}" srcOrd="1" destOrd="0" presId="urn:microsoft.com/office/officeart/2005/8/layout/pList1"/>
    <dgm:cxn modelId="{45CEE0C5-3F00-CB48-A047-A314DC1DDF27}" type="presParOf" srcId="{63686C66-E5AD-CE4D-AC08-4CC3C41D396F}" destId="{A64555E1-272B-914C-AE0E-2233DCA58BCB}" srcOrd="5" destOrd="0" presId="urn:microsoft.com/office/officeart/2005/8/layout/pList1"/>
    <dgm:cxn modelId="{11E9981D-DBD5-B04D-9881-B51A51EF6A0A}" type="presParOf" srcId="{63686C66-E5AD-CE4D-AC08-4CC3C41D396F}" destId="{522C067D-BFBD-6948-9397-41430E98C37C}" srcOrd="6" destOrd="0" presId="urn:microsoft.com/office/officeart/2005/8/layout/pList1"/>
    <dgm:cxn modelId="{9333024A-3C56-E244-B98D-D9AB346EE1E7}" type="presParOf" srcId="{522C067D-BFBD-6948-9397-41430E98C37C}" destId="{40897883-CF1E-4449-996B-9CB942A172B6}" srcOrd="0" destOrd="0" presId="urn:microsoft.com/office/officeart/2005/8/layout/pList1"/>
    <dgm:cxn modelId="{D2F8A8AD-1CA6-9A4D-9838-A05144E53498}" type="presParOf" srcId="{522C067D-BFBD-6948-9397-41430E98C37C}" destId="{AF7DE66A-2334-1A49-B437-E08061C474BB}" srcOrd="1" destOrd="0" presId="urn:microsoft.com/office/officeart/2005/8/layout/pLis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1FAB06-E05C-ED4A-86C2-B092181E55FB}">
      <dsp:nvSpPr>
        <dsp:cNvPr id="0" name=""/>
        <dsp:cNvSpPr/>
      </dsp:nvSpPr>
      <dsp:spPr>
        <a:xfrm>
          <a:off x="7107" y="414473"/>
          <a:ext cx="3069717" cy="2291479"/>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68580" rIns="22860" bIns="22860" numCol="1" spcCol="1270" anchor="t" anchorCtr="0">
          <a:noAutofit/>
        </a:bodyPr>
        <a:lstStyle/>
        <a:p>
          <a:pPr marL="171450" lvl="1" indent="-171450" algn="l" defTabSz="800100">
            <a:lnSpc>
              <a:spcPct val="90000"/>
            </a:lnSpc>
            <a:spcBef>
              <a:spcPct val="0"/>
            </a:spcBef>
            <a:spcAft>
              <a:spcPct val="15000"/>
            </a:spcAft>
            <a:buChar char="•"/>
          </a:pPr>
          <a:r>
            <a:rPr lang="en-GB" sz="1800" kern="1200"/>
            <a:t>Each ESP-32 sends the touch-sensor value every 0.5 sec to it’s own database using HTTP.</a:t>
          </a:r>
        </a:p>
      </dsp:txBody>
      <dsp:txXfrm>
        <a:off x="60799" y="468165"/>
        <a:ext cx="2962333" cy="2237787"/>
      </dsp:txXfrm>
    </dsp:sp>
    <dsp:sp modelId="{B4857EF1-1177-084A-A102-B91B8335B2BD}">
      <dsp:nvSpPr>
        <dsp:cNvPr id="0" name=""/>
        <dsp:cNvSpPr/>
      </dsp:nvSpPr>
      <dsp:spPr>
        <a:xfrm>
          <a:off x="7107" y="2705952"/>
          <a:ext cx="3069717" cy="98533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0" rIns="29210" bIns="0" numCol="1" spcCol="1270" anchor="ctr" anchorCtr="0">
          <a:noAutofit/>
        </a:bodyPr>
        <a:lstStyle/>
        <a:p>
          <a:pPr marL="0" lvl="0" indent="0" algn="l" defTabSz="1022350">
            <a:lnSpc>
              <a:spcPct val="90000"/>
            </a:lnSpc>
            <a:spcBef>
              <a:spcPct val="0"/>
            </a:spcBef>
            <a:spcAft>
              <a:spcPct val="35000"/>
            </a:spcAft>
            <a:buNone/>
          </a:pPr>
          <a:r>
            <a:rPr lang="en-GB" sz="2300" kern="1200"/>
            <a:t>ESP-32</a:t>
          </a:r>
        </a:p>
      </dsp:txBody>
      <dsp:txXfrm>
        <a:off x="7107" y="2705952"/>
        <a:ext cx="2161772" cy="985335"/>
      </dsp:txXfrm>
    </dsp:sp>
    <dsp:sp modelId="{8945B06A-D426-944E-A501-673600197645}">
      <dsp:nvSpPr>
        <dsp:cNvPr id="0" name=""/>
        <dsp:cNvSpPr/>
      </dsp:nvSpPr>
      <dsp:spPr>
        <a:xfrm>
          <a:off x="1950931" y="2887465"/>
          <a:ext cx="1074401" cy="1074401"/>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0868817-73E1-AB48-B98A-DD2FEB92DA0F}">
      <dsp:nvSpPr>
        <dsp:cNvPr id="0" name=""/>
        <dsp:cNvSpPr/>
      </dsp:nvSpPr>
      <dsp:spPr>
        <a:xfrm>
          <a:off x="3596294" y="414473"/>
          <a:ext cx="3069717" cy="2291479"/>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68580" rIns="22860" bIns="22860" numCol="1" spcCol="1270" anchor="t" anchorCtr="0">
          <a:noAutofit/>
        </a:bodyPr>
        <a:lstStyle/>
        <a:p>
          <a:pPr marL="171450" lvl="1" indent="-171450" algn="l" defTabSz="800100">
            <a:lnSpc>
              <a:spcPct val="90000"/>
            </a:lnSpc>
            <a:spcBef>
              <a:spcPct val="0"/>
            </a:spcBef>
            <a:spcAft>
              <a:spcPct val="15000"/>
            </a:spcAft>
            <a:buChar char="•"/>
          </a:pPr>
          <a:r>
            <a:rPr lang="en-GB" sz="1800" kern="1200"/>
            <a:t>Database accepts 10 values from ESP-32 and finds the sum. </a:t>
          </a:r>
        </a:p>
        <a:p>
          <a:pPr marL="171450" lvl="1" indent="-171450" algn="l" defTabSz="800100">
            <a:lnSpc>
              <a:spcPct val="90000"/>
            </a:lnSpc>
            <a:spcBef>
              <a:spcPct val="0"/>
            </a:spcBef>
            <a:spcAft>
              <a:spcPct val="15000"/>
            </a:spcAft>
            <a:buChar char="•"/>
          </a:pPr>
          <a:r>
            <a:rPr lang="en-GB" sz="1800" kern="1200"/>
            <a:t>Sum is compared to the threshold sum value and decision is taken.</a:t>
          </a:r>
        </a:p>
        <a:p>
          <a:pPr marL="171450" lvl="1" indent="-171450" algn="l" defTabSz="800100">
            <a:lnSpc>
              <a:spcPct val="90000"/>
            </a:lnSpc>
            <a:spcBef>
              <a:spcPct val="0"/>
            </a:spcBef>
            <a:spcAft>
              <a:spcPct val="15000"/>
            </a:spcAft>
            <a:buChar char="•"/>
          </a:pPr>
          <a:r>
            <a:rPr lang="en-GB" sz="1800" kern="1200"/>
            <a:t>The database is erased after every 10 readings.</a:t>
          </a:r>
        </a:p>
      </dsp:txBody>
      <dsp:txXfrm>
        <a:off x="3649986" y="468165"/>
        <a:ext cx="2962333" cy="2237787"/>
      </dsp:txXfrm>
    </dsp:sp>
    <dsp:sp modelId="{BC2D6B3C-CEFD-8742-B8D8-82B9EBC3FF20}">
      <dsp:nvSpPr>
        <dsp:cNvPr id="0" name=""/>
        <dsp:cNvSpPr/>
      </dsp:nvSpPr>
      <dsp:spPr>
        <a:xfrm>
          <a:off x="3596294" y="2705952"/>
          <a:ext cx="3069717" cy="98533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0" rIns="29210" bIns="0" numCol="1" spcCol="1270" anchor="ctr" anchorCtr="0">
          <a:noAutofit/>
        </a:bodyPr>
        <a:lstStyle/>
        <a:p>
          <a:pPr marL="0" lvl="0" indent="0" algn="ctr" defTabSz="1022350">
            <a:lnSpc>
              <a:spcPct val="90000"/>
            </a:lnSpc>
            <a:spcBef>
              <a:spcPct val="0"/>
            </a:spcBef>
            <a:spcAft>
              <a:spcPct val="35000"/>
            </a:spcAft>
            <a:buNone/>
          </a:pPr>
          <a:r>
            <a:rPr lang="en-GB" sz="2300" kern="1200"/>
            <a:t>Website Database (MySQL)</a:t>
          </a:r>
        </a:p>
      </dsp:txBody>
      <dsp:txXfrm>
        <a:off x="3596294" y="2705952"/>
        <a:ext cx="2161772" cy="985335"/>
      </dsp:txXfrm>
    </dsp:sp>
    <dsp:sp modelId="{C8831344-25F1-1149-B1D5-0A4403C21EDC}">
      <dsp:nvSpPr>
        <dsp:cNvPr id="0" name=""/>
        <dsp:cNvSpPr/>
      </dsp:nvSpPr>
      <dsp:spPr>
        <a:xfrm>
          <a:off x="5844904" y="2862463"/>
          <a:ext cx="1074401" cy="1074401"/>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676EBC0-D9BD-E146-A713-ADD595653B3E}">
      <dsp:nvSpPr>
        <dsp:cNvPr id="0" name=""/>
        <dsp:cNvSpPr/>
      </dsp:nvSpPr>
      <dsp:spPr>
        <a:xfrm>
          <a:off x="7185481" y="414473"/>
          <a:ext cx="3069717" cy="2291479"/>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68580" rIns="22860" bIns="22860" numCol="1" spcCol="1270" anchor="t" anchorCtr="0">
          <a:noAutofit/>
        </a:bodyPr>
        <a:lstStyle/>
        <a:p>
          <a:pPr marL="171450" lvl="1" indent="-171450" algn="l" defTabSz="800100">
            <a:lnSpc>
              <a:spcPct val="90000"/>
            </a:lnSpc>
            <a:spcBef>
              <a:spcPct val="0"/>
            </a:spcBef>
            <a:spcAft>
              <a:spcPct val="15000"/>
            </a:spcAft>
            <a:buChar char="•"/>
          </a:pPr>
          <a:r>
            <a:rPr lang="en-GB" sz="1800" kern="1200"/>
            <a:t>Refreshing manually will show the current status of each bathroom</a:t>
          </a:r>
        </a:p>
        <a:p>
          <a:pPr marL="171450" lvl="1" indent="-171450" algn="l" defTabSz="800100">
            <a:lnSpc>
              <a:spcPct val="90000"/>
            </a:lnSpc>
            <a:spcBef>
              <a:spcPct val="0"/>
            </a:spcBef>
            <a:spcAft>
              <a:spcPct val="15000"/>
            </a:spcAft>
            <a:buChar char="•"/>
          </a:pPr>
          <a:r>
            <a:rPr lang="en-GB" sz="1800" kern="1200"/>
            <a:t>Updating time was observed to be 10-20 sec. </a:t>
          </a:r>
        </a:p>
      </dsp:txBody>
      <dsp:txXfrm>
        <a:off x="7239173" y="468165"/>
        <a:ext cx="2962333" cy="2237787"/>
      </dsp:txXfrm>
    </dsp:sp>
    <dsp:sp modelId="{B64035D4-EF6E-534F-9981-E111114A1438}">
      <dsp:nvSpPr>
        <dsp:cNvPr id="0" name=""/>
        <dsp:cNvSpPr/>
      </dsp:nvSpPr>
      <dsp:spPr>
        <a:xfrm>
          <a:off x="7185481" y="2705952"/>
          <a:ext cx="3069717" cy="98533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0" rIns="29210" bIns="0" numCol="1" spcCol="1270" anchor="ctr" anchorCtr="0">
          <a:noAutofit/>
        </a:bodyPr>
        <a:lstStyle/>
        <a:p>
          <a:pPr marL="0" lvl="0" indent="0" algn="l" defTabSz="1022350">
            <a:lnSpc>
              <a:spcPct val="90000"/>
            </a:lnSpc>
            <a:spcBef>
              <a:spcPct val="0"/>
            </a:spcBef>
            <a:spcAft>
              <a:spcPct val="35000"/>
            </a:spcAft>
            <a:buNone/>
          </a:pPr>
          <a:r>
            <a:rPr lang="en-GB" sz="2300" kern="1200"/>
            <a:t>Website</a:t>
          </a:r>
        </a:p>
      </dsp:txBody>
      <dsp:txXfrm>
        <a:off x="7185481" y="2705952"/>
        <a:ext cx="2161772" cy="985335"/>
      </dsp:txXfrm>
    </dsp:sp>
    <dsp:sp modelId="{A1A2FD1D-68C4-A349-95A8-D8E12F05054D}">
      <dsp:nvSpPr>
        <dsp:cNvPr id="0" name=""/>
        <dsp:cNvSpPr/>
      </dsp:nvSpPr>
      <dsp:spPr>
        <a:xfrm>
          <a:off x="9434091" y="2862463"/>
          <a:ext cx="1074401" cy="1074401"/>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1B92D1-1AFC-F742-BBBD-AA389EBD1BFF}">
      <dsp:nvSpPr>
        <dsp:cNvPr id="0" name=""/>
        <dsp:cNvSpPr/>
      </dsp:nvSpPr>
      <dsp:spPr>
        <a:xfrm>
          <a:off x="446076" y="152724"/>
          <a:ext cx="1493423" cy="1683246"/>
        </a:xfrm>
        <a:prstGeom prst="roundRect">
          <a:avLst/>
        </a:prstGeom>
        <a:blipFill dpi="0"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07E43B-39A5-C74B-AE39-BFA8431D5167}">
      <dsp:nvSpPr>
        <dsp:cNvPr id="0" name=""/>
        <dsp:cNvSpPr/>
      </dsp:nvSpPr>
      <dsp:spPr>
        <a:xfrm>
          <a:off x="3" y="1819043"/>
          <a:ext cx="2443028" cy="906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marL="0" lvl="0" indent="0" algn="ctr" defTabSz="1200150">
            <a:lnSpc>
              <a:spcPct val="90000"/>
            </a:lnSpc>
            <a:spcBef>
              <a:spcPct val="0"/>
            </a:spcBef>
            <a:spcAft>
              <a:spcPct val="35000"/>
            </a:spcAft>
            <a:buNone/>
          </a:pPr>
          <a:r>
            <a:rPr lang="en-GB" sz="2700" kern="1200"/>
            <a:t>Value_table_1</a:t>
          </a:r>
        </a:p>
      </dsp:txBody>
      <dsp:txXfrm>
        <a:off x="3" y="1819043"/>
        <a:ext cx="2443028" cy="906363"/>
      </dsp:txXfrm>
    </dsp:sp>
    <dsp:sp modelId="{E0415DA7-7D0F-0F42-B9E2-E1ED9FA54BF4}">
      <dsp:nvSpPr>
        <dsp:cNvPr id="0" name=""/>
        <dsp:cNvSpPr/>
      </dsp:nvSpPr>
      <dsp:spPr>
        <a:xfrm>
          <a:off x="3145456" y="169658"/>
          <a:ext cx="1537251" cy="1683246"/>
        </a:xfrm>
        <a:prstGeom prst="roundRect">
          <a:avLst/>
        </a:prstGeom>
        <a:blipFill dpi="0"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9AAE4B-A324-1242-9E03-6700AB6ACAB3}">
      <dsp:nvSpPr>
        <dsp:cNvPr id="0" name=""/>
        <dsp:cNvSpPr/>
      </dsp:nvSpPr>
      <dsp:spPr>
        <a:xfrm>
          <a:off x="2675638" y="1802112"/>
          <a:ext cx="2443028" cy="906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marL="0" lvl="0" indent="0" algn="ctr" defTabSz="1200150">
            <a:lnSpc>
              <a:spcPct val="90000"/>
            </a:lnSpc>
            <a:spcBef>
              <a:spcPct val="0"/>
            </a:spcBef>
            <a:spcAft>
              <a:spcPct val="35000"/>
            </a:spcAft>
            <a:buNone/>
          </a:pPr>
          <a:r>
            <a:rPr lang="en-GB" sz="2700" kern="1200"/>
            <a:t>Value_table_2</a:t>
          </a:r>
        </a:p>
      </dsp:txBody>
      <dsp:txXfrm>
        <a:off x="2675638" y="1802112"/>
        <a:ext cx="2443028" cy="906363"/>
      </dsp:txXfrm>
    </dsp:sp>
    <dsp:sp modelId="{52B29861-AF34-914B-8F50-49539BFBACDF}">
      <dsp:nvSpPr>
        <dsp:cNvPr id="0" name=""/>
        <dsp:cNvSpPr/>
      </dsp:nvSpPr>
      <dsp:spPr>
        <a:xfrm>
          <a:off x="5827932" y="135791"/>
          <a:ext cx="1513309" cy="1683246"/>
        </a:xfrm>
        <a:prstGeom prst="roundRect">
          <a:avLst/>
        </a:prstGeom>
        <a:blipFill dpi="0"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FC736A-5094-4740-A3F1-19698640F698}">
      <dsp:nvSpPr>
        <dsp:cNvPr id="0" name=""/>
        <dsp:cNvSpPr/>
      </dsp:nvSpPr>
      <dsp:spPr>
        <a:xfrm>
          <a:off x="5396932" y="1785181"/>
          <a:ext cx="2443028" cy="906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marL="0" lvl="0" indent="0" algn="ctr" defTabSz="1200150">
            <a:lnSpc>
              <a:spcPct val="90000"/>
            </a:lnSpc>
            <a:spcBef>
              <a:spcPct val="0"/>
            </a:spcBef>
            <a:spcAft>
              <a:spcPct val="35000"/>
            </a:spcAft>
            <a:buNone/>
          </a:pPr>
          <a:r>
            <a:rPr lang="en-GB" sz="2700" kern="1200"/>
            <a:t>Value_table_3</a:t>
          </a:r>
        </a:p>
      </dsp:txBody>
      <dsp:txXfrm>
        <a:off x="5396932" y="1785181"/>
        <a:ext cx="2443028" cy="906363"/>
      </dsp:txXfrm>
    </dsp:sp>
    <dsp:sp modelId="{40897883-CF1E-4449-996B-9CB942A172B6}">
      <dsp:nvSpPr>
        <dsp:cNvPr id="0" name=""/>
        <dsp:cNvSpPr/>
      </dsp:nvSpPr>
      <dsp:spPr>
        <a:xfrm>
          <a:off x="8525297" y="84990"/>
          <a:ext cx="1527308" cy="1683246"/>
        </a:xfrm>
        <a:prstGeom prst="roundRect">
          <a:avLst/>
        </a:prstGeom>
        <a:blipFill dpi="0"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7DE66A-2334-1A49-B437-E08061C474BB}">
      <dsp:nvSpPr>
        <dsp:cNvPr id="0" name=""/>
        <dsp:cNvSpPr/>
      </dsp:nvSpPr>
      <dsp:spPr>
        <a:xfrm>
          <a:off x="8072567" y="1785181"/>
          <a:ext cx="2443028" cy="906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marL="0" lvl="0" indent="0" algn="ctr" defTabSz="1200150">
            <a:lnSpc>
              <a:spcPct val="90000"/>
            </a:lnSpc>
            <a:spcBef>
              <a:spcPct val="0"/>
            </a:spcBef>
            <a:spcAft>
              <a:spcPct val="35000"/>
            </a:spcAft>
            <a:buNone/>
          </a:pPr>
          <a:r>
            <a:rPr lang="en-GB" sz="2700" kern="1200"/>
            <a:t>Value_table_4</a:t>
          </a:r>
        </a:p>
      </dsp:txBody>
      <dsp:txXfrm>
        <a:off x="8072567" y="1785181"/>
        <a:ext cx="2443028" cy="906363"/>
      </dsp:txXfrm>
    </dsp:sp>
  </dsp:spTree>
</dsp:drawing>
</file>

<file path=ppt/diagrams/layout1.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5211-1551-B7E4-18B5-034B1A902A9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8CE7058-F0E8-5982-42E6-47BA2368E0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02238A6-6F48-E1D2-DF14-047F0994F927}"/>
              </a:ext>
            </a:extLst>
          </p:cNvPr>
          <p:cNvSpPr>
            <a:spLocks noGrp="1"/>
          </p:cNvSpPr>
          <p:nvPr>
            <p:ph type="dt" sz="half" idx="10"/>
          </p:nvPr>
        </p:nvSpPr>
        <p:spPr/>
        <p:txBody>
          <a:bodyPr/>
          <a:lstStyle/>
          <a:p>
            <a:fld id="{39236E7E-9A57-0346-9DF8-4F07C9FF7529}" type="datetimeFigureOut">
              <a:rPr lang="en-US" smtClean="0"/>
              <a:t>9/15/23</a:t>
            </a:fld>
            <a:endParaRPr lang="en-US"/>
          </a:p>
        </p:txBody>
      </p:sp>
      <p:sp>
        <p:nvSpPr>
          <p:cNvPr id="5" name="Footer Placeholder 4">
            <a:extLst>
              <a:ext uri="{FF2B5EF4-FFF2-40B4-BE49-F238E27FC236}">
                <a16:creationId xmlns:a16="http://schemas.microsoft.com/office/drawing/2014/main" id="{62E5E411-8E98-BA85-7DA0-6A5C352049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83B0EF-C631-CE1E-7803-0AEE884056B1}"/>
              </a:ext>
            </a:extLst>
          </p:cNvPr>
          <p:cNvSpPr>
            <a:spLocks noGrp="1"/>
          </p:cNvSpPr>
          <p:nvPr>
            <p:ph type="sldNum" sz="quarter" idx="12"/>
          </p:nvPr>
        </p:nvSpPr>
        <p:spPr/>
        <p:txBody>
          <a:bodyPr/>
          <a:lstStyle/>
          <a:p>
            <a:fld id="{FBB191E2-9AC7-8B45-A84C-6BE96D28215D}" type="slidenum">
              <a:rPr lang="en-US" smtClean="0"/>
              <a:t>‹#›</a:t>
            </a:fld>
            <a:endParaRPr lang="en-US"/>
          </a:p>
        </p:txBody>
      </p:sp>
    </p:spTree>
    <p:extLst>
      <p:ext uri="{BB962C8B-B14F-4D97-AF65-F5344CB8AC3E}">
        <p14:creationId xmlns:p14="http://schemas.microsoft.com/office/powerpoint/2010/main" val="3389738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20AC2-A831-31CF-0AAE-E54BBFA9BB5F}"/>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8AD5A73-D61B-A537-CC11-EBEF3A32343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6DA2D6B-940E-4A88-325B-FBFCC34E5345}"/>
              </a:ext>
            </a:extLst>
          </p:cNvPr>
          <p:cNvSpPr>
            <a:spLocks noGrp="1"/>
          </p:cNvSpPr>
          <p:nvPr>
            <p:ph type="dt" sz="half" idx="10"/>
          </p:nvPr>
        </p:nvSpPr>
        <p:spPr/>
        <p:txBody>
          <a:bodyPr/>
          <a:lstStyle/>
          <a:p>
            <a:fld id="{39236E7E-9A57-0346-9DF8-4F07C9FF7529}" type="datetimeFigureOut">
              <a:rPr lang="en-US" smtClean="0"/>
              <a:t>9/15/23</a:t>
            </a:fld>
            <a:endParaRPr lang="en-US"/>
          </a:p>
        </p:txBody>
      </p:sp>
      <p:sp>
        <p:nvSpPr>
          <p:cNvPr id="5" name="Footer Placeholder 4">
            <a:extLst>
              <a:ext uri="{FF2B5EF4-FFF2-40B4-BE49-F238E27FC236}">
                <a16:creationId xmlns:a16="http://schemas.microsoft.com/office/drawing/2014/main" id="{5ED3F165-588B-9ADC-4002-0FF10603B6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9D2376-3A01-EAA3-D600-F43CA2650EE1}"/>
              </a:ext>
            </a:extLst>
          </p:cNvPr>
          <p:cNvSpPr>
            <a:spLocks noGrp="1"/>
          </p:cNvSpPr>
          <p:nvPr>
            <p:ph type="sldNum" sz="quarter" idx="12"/>
          </p:nvPr>
        </p:nvSpPr>
        <p:spPr/>
        <p:txBody>
          <a:bodyPr/>
          <a:lstStyle/>
          <a:p>
            <a:fld id="{FBB191E2-9AC7-8B45-A84C-6BE96D28215D}" type="slidenum">
              <a:rPr lang="en-US" smtClean="0"/>
              <a:t>‹#›</a:t>
            </a:fld>
            <a:endParaRPr lang="en-US"/>
          </a:p>
        </p:txBody>
      </p:sp>
    </p:spTree>
    <p:extLst>
      <p:ext uri="{BB962C8B-B14F-4D97-AF65-F5344CB8AC3E}">
        <p14:creationId xmlns:p14="http://schemas.microsoft.com/office/powerpoint/2010/main" val="1270795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83C793-F91C-4DE0-41B3-7B7735CD461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0C63EB3-9C13-C425-D81A-3E64A908174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4F0E4F7-BEC5-DE04-EAAA-562709936DA5}"/>
              </a:ext>
            </a:extLst>
          </p:cNvPr>
          <p:cNvSpPr>
            <a:spLocks noGrp="1"/>
          </p:cNvSpPr>
          <p:nvPr>
            <p:ph type="dt" sz="half" idx="10"/>
          </p:nvPr>
        </p:nvSpPr>
        <p:spPr/>
        <p:txBody>
          <a:bodyPr/>
          <a:lstStyle/>
          <a:p>
            <a:fld id="{39236E7E-9A57-0346-9DF8-4F07C9FF7529}" type="datetimeFigureOut">
              <a:rPr lang="en-US" smtClean="0"/>
              <a:t>9/15/23</a:t>
            </a:fld>
            <a:endParaRPr lang="en-US"/>
          </a:p>
        </p:txBody>
      </p:sp>
      <p:sp>
        <p:nvSpPr>
          <p:cNvPr id="5" name="Footer Placeholder 4">
            <a:extLst>
              <a:ext uri="{FF2B5EF4-FFF2-40B4-BE49-F238E27FC236}">
                <a16:creationId xmlns:a16="http://schemas.microsoft.com/office/drawing/2014/main" id="{8696B4E6-1914-0D43-0A69-6E24ABCAF2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C573B3-9474-8463-8270-D260DE938680}"/>
              </a:ext>
            </a:extLst>
          </p:cNvPr>
          <p:cNvSpPr>
            <a:spLocks noGrp="1"/>
          </p:cNvSpPr>
          <p:nvPr>
            <p:ph type="sldNum" sz="quarter" idx="12"/>
          </p:nvPr>
        </p:nvSpPr>
        <p:spPr/>
        <p:txBody>
          <a:bodyPr/>
          <a:lstStyle/>
          <a:p>
            <a:fld id="{FBB191E2-9AC7-8B45-A84C-6BE96D28215D}" type="slidenum">
              <a:rPr lang="en-US" smtClean="0"/>
              <a:t>‹#›</a:t>
            </a:fld>
            <a:endParaRPr lang="en-US"/>
          </a:p>
        </p:txBody>
      </p:sp>
    </p:spTree>
    <p:extLst>
      <p:ext uri="{BB962C8B-B14F-4D97-AF65-F5344CB8AC3E}">
        <p14:creationId xmlns:p14="http://schemas.microsoft.com/office/powerpoint/2010/main" val="3263253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803F9-0E50-701F-C865-EE24C4A79B8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108612E-0B46-3E55-3986-1DE811E97E4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323B2DB-8EE6-ED32-598F-2435E0DD29E0}"/>
              </a:ext>
            </a:extLst>
          </p:cNvPr>
          <p:cNvSpPr>
            <a:spLocks noGrp="1"/>
          </p:cNvSpPr>
          <p:nvPr>
            <p:ph type="dt" sz="half" idx="10"/>
          </p:nvPr>
        </p:nvSpPr>
        <p:spPr/>
        <p:txBody>
          <a:bodyPr/>
          <a:lstStyle/>
          <a:p>
            <a:fld id="{39236E7E-9A57-0346-9DF8-4F07C9FF7529}" type="datetimeFigureOut">
              <a:rPr lang="en-US" smtClean="0"/>
              <a:t>9/15/23</a:t>
            </a:fld>
            <a:endParaRPr lang="en-US"/>
          </a:p>
        </p:txBody>
      </p:sp>
      <p:sp>
        <p:nvSpPr>
          <p:cNvPr id="5" name="Footer Placeholder 4">
            <a:extLst>
              <a:ext uri="{FF2B5EF4-FFF2-40B4-BE49-F238E27FC236}">
                <a16:creationId xmlns:a16="http://schemas.microsoft.com/office/drawing/2014/main" id="{5195AEFF-FEAD-B3D1-38BF-61EE0CC7AE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D88604-A1A7-7BB7-1313-86E3F5ADC4BF}"/>
              </a:ext>
            </a:extLst>
          </p:cNvPr>
          <p:cNvSpPr>
            <a:spLocks noGrp="1"/>
          </p:cNvSpPr>
          <p:nvPr>
            <p:ph type="sldNum" sz="quarter" idx="12"/>
          </p:nvPr>
        </p:nvSpPr>
        <p:spPr/>
        <p:txBody>
          <a:bodyPr/>
          <a:lstStyle/>
          <a:p>
            <a:fld id="{FBB191E2-9AC7-8B45-A84C-6BE96D28215D}" type="slidenum">
              <a:rPr lang="en-US" smtClean="0"/>
              <a:t>‹#›</a:t>
            </a:fld>
            <a:endParaRPr lang="en-US"/>
          </a:p>
        </p:txBody>
      </p:sp>
    </p:spTree>
    <p:extLst>
      <p:ext uri="{BB962C8B-B14F-4D97-AF65-F5344CB8AC3E}">
        <p14:creationId xmlns:p14="http://schemas.microsoft.com/office/powerpoint/2010/main" val="1469422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62469-7384-B68F-EA9B-F53E73618BA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D924393-1D8E-8239-D552-0F70BBD184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F98F706-03EC-DD27-5A1E-0FA3A38FD7D6}"/>
              </a:ext>
            </a:extLst>
          </p:cNvPr>
          <p:cNvSpPr>
            <a:spLocks noGrp="1"/>
          </p:cNvSpPr>
          <p:nvPr>
            <p:ph type="dt" sz="half" idx="10"/>
          </p:nvPr>
        </p:nvSpPr>
        <p:spPr/>
        <p:txBody>
          <a:bodyPr/>
          <a:lstStyle/>
          <a:p>
            <a:fld id="{39236E7E-9A57-0346-9DF8-4F07C9FF7529}" type="datetimeFigureOut">
              <a:rPr lang="en-US" smtClean="0"/>
              <a:t>9/15/23</a:t>
            </a:fld>
            <a:endParaRPr lang="en-US"/>
          </a:p>
        </p:txBody>
      </p:sp>
      <p:sp>
        <p:nvSpPr>
          <p:cNvPr id="5" name="Footer Placeholder 4">
            <a:extLst>
              <a:ext uri="{FF2B5EF4-FFF2-40B4-BE49-F238E27FC236}">
                <a16:creationId xmlns:a16="http://schemas.microsoft.com/office/drawing/2014/main" id="{74DC9DF6-E253-8DE2-1423-B9E20F25CE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63310A-4CCB-97C6-ECB2-1AA9337CA190}"/>
              </a:ext>
            </a:extLst>
          </p:cNvPr>
          <p:cNvSpPr>
            <a:spLocks noGrp="1"/>
          </p:cNvSpPr>
          <p:nvPr>
            <p:ph type="sldNum" sz="quarter" idx="12"/>
          </p:nvPr>
        </p:nvSpPr>
        <p:spPr/>
        <p:txBody>
          <a:bodyPr/>
          <a:lstStyle/>
          <a:p>
            <a:fld id="{FBB191E2-9AC7-8B45-A84C-6BE96D28215D}" type="slidenum">
              <a:rPr lang="en-US" smtClean="0"/>
              <a:t>‹#›</a:t>
            </a:fld>
            <a:endParaRPr lang="en-US"/>
          </a:p>
        </p:txBody>
      </p:sp>
    </p:spTree>
    <p:extLst>
      <p:ext uri="{BB962C8B-B14F-4D97-AF65-F5344CB8AC3E}">
        <p14:creationId xmlns:p14="http://schemas.microsoft.com/office/powerpoint/2010/main" val="3197869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8F97A-1E1C-EFE1-037A-1F771AF1B04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4CA629A-9B1D-97B7-0191-C0F7DCEC8D0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2A2A0990-E142-51D4-88C5-8D1D3F663A7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945E3C3-237F-2523-8CAA-7582FAB05E2A}"/>
              </a:ext>
            </a:extLst>
          </p:cNvPr>
          <p:cNvSpPr>
            <a:spLocks noGrp="1"/>
          </p:cNvSpPr>
          <p:nvPr>
            <p:ph type="dt" sz="half" idx="10"/>
          </p:nvPr>
        </p:nvSpPr>
        <p:spPr/>
        <p:txBody>
          <a:bodyPr/>
          <a:lstStyle/>
          <a:p>
            <a:fld id="{39236E7E-9A57-0346-9DF8-4F07C9FF7529}" type="datetimeFigureOut">
              <a:rPr lang="en-US" smtClean="0"/>
              <a:t>9/15/23</a:t>
            </a:fld>
            <a:endParaRPr lang="en-US"/>
          </a:p>
        </p:txBody>
      </p:sp>
      <p:sp>
        <p:nvSpPr>
          <p:cNvPr id="6" name="Footer Placeholder 5">
            <a:extLst>
              <a:ext uri="{FF2B5EF4-FFF2-40B4-BE49-F238E27FC236}">
                <a16:creationId xmlns:a16="http://schemas.microsoft.com/office/drawing/2014/main" id="{2D0BC99D-ACC1-FDC0-CF17-5AF7E63639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4C048D-AD79-3011-F603-A23E8ADC2711}"/>
              </a:ext>
            </a:extLst>
          </p:cNvPr>
          <p:cNvSpPr>
            <a:spLocks noGrp="1"/>
          </p:cNvSpPr>
          <p:nvPr>
            <p:ph type="sldNum" sz="quarter" idx="12"/>
          </p:nvPr>
        </p:nvSpPr>
        <p:spPr/>
        <p:txBody>
          <a:bodyPr/>
          <a:lstStyle/>
          <a:p>
            <a:fld id="{FBB191E2-9AC7-8B45-A84C-6BE96D28215D}" type="slidenum">
              <a:rPr lang="en-US" smtClean="0"/>
              <a:t>‹#›</a:t>
            </a:fld>
            <a:endParaRPr lang="en-US"/>
          </a:p>
        </p:txBody>
      </p:sp>
    </p:spTree>
    <p:extLst>
      <p:ext uri="{BB962C8B-B14F-4D97-AF65-F5344CB8AC3E}">
        <p14:creationId xmlns:p14="http://schemas.microsoft.com/office/powerpoint/2010/main" val="2894346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03C24-5A4A-889F-2DB3-470340166427}"/>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5983CA6-52A0-E6A7-EC44-8ECF785DE8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23077DF-95B3-3484-8E8B-68F16505511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53FC8543-58D3-DBB2-AF96-2EED1C582E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11282E6-88B2-5D72-5AB7-4EB07487FCB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5D309812-4B51-A050-6B3F-3EE8BA929578}"/>
              </a:ext>
            </a:extLst>
          </p:cNvPr>
          <p:cNvSpPr>
            <a:spLocks noGrp="1"/>
          </p:cNvSpPr>
          <p:nvPr>
            <p:ph type="dt" sz="half" idx="10"/>
          </p:nvPr>
        </p:nvSpPr>
        <p:spPr/>
        <p:txBody>
          <a:bodyPr/>
          <a:lstStyle/>
          <a:p>
            <a:fld id="{39236E7E-9A57-0346-9DF8-4F07C9FF7529}" type="datetimeFigureOut">
              <a:rPr lang="en-US" smtClean="0"/>
              <a:t>9/15/23</a:t>
            </a:fld>
            <a:endParaRPr lang="en-US"/>
          </a:p>
        </p:txBody>
      </p:sp>
      <p:sp>
        <p:nvSpPr>
          <p:cNvPr id="8" name="Footer Placeholder 7">
            <a:extLst>
              <a:ext uri="{FF2B5EF4-FFF2-40B4-BE49-F238E27FC236}">
                <a16:creationId xmlns:a16="http://schemas.microsoft.com/office/drawing/2014/main" id="{ACD71957-AE18-59E0-8605-A10018B6F5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200608A-5BA1-F595-A953-849AFAE2C530}"/>
              </a:ext>
            </a:extLst>
          </p:cNvPr>
          <p:cNvSpPr>
            <a:spLocks noGrp="1"/>
          </p:cNvSpPr>
          <p:nvPr>
            <p:ph type="sldNum" sz="quarter" idx="12"/>
          </p:nvPr>
        </p:nvSpPr>
        <p:spPr/>
        <p:txBody>
          <a:bodyPr/>
          <a:lstStyle/>
          <a:p>
            <a:fld id="{FBB191E2-9AC7-8B45-A84C-6BE96D28215D}" type="slidenum">
              <a:rPr lang="en-US" smtClean="0"/>
              <a:t>‹#›</a:t>
            </a:fld>
            <a:endParaRPr lang="en-US"/>
          </a:p>
        </p:txBody>
      </p:sp>
    </p:spTree>
    <p:extLst>
      <p:ext uri="{BB962C8B-B14F-4D97-AF65-F5344CB8AC3E}">
        <p14:creationId xmlns:p14="http://schemas.microsoft.com/office/powerpoint/2010/main" val="3848137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565D-56FA-2B4D-7A6B-A17CFCA35E93}"/>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C708D94-C939-4E51-02C7-BF527D9CD5E6}"/>
              </a:ext>
            </a:extLst>
          </p:cNvPr>
          <p:cNvSpPr>
            <a:spLocks noGrp="1"/>
          </p:cNvSpPr>
          <p:nvPr>
            <p:ph type="dt" sz="half" idx="10"/>
          </p:nvPr>
        </p:nvSpPr>
        <p:spPr/>
        <p:txBody>
          <a:bodyPr/>
          <a:lstStyle/>
          <a:p>
            <a:fld id="{39236E7E-9A57-0346-9DF8-4F07C9FF7529}" type="datetimeFigureOut">
              <a:rPr lang="en-US" smtClean="0"/>
              <a:t>9/15/23</a:t>
            </a:fld>
            <a:endParaRPr lang="en-US"/>
          </a:p>
        </p:txBody>
      </p:sp>
      <p:sp>
        <p:nvSpPr>
          <p:cNvPr id="4" name="Footer Placeholder 3">
            <a:extLst>
              <a:ext uri="{FF2B5EF4-FFF2-40B4-BE49-F238E27FC236}">
                <a16:creationId xmlns:a16="http://schemas.microsoft.com/office/drawing/2014/main" id="{3D440A98-DFF3-4550-90E9-B504F56E31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453AD86-2CDF-8EC4-6966-BE581A2985A9}"/>
              </a:ext>
            </a:extLst>
          </p:cNvPr>
          <p:cNvSpPr>
            <a:spLocks noGrp="1"/>
          </p:cNvSpPr>
          <p:nvPr>
            <p:ph type="sldNum" sz="quarter" idx="12"/>
          </p:nvPr>
        </p:nvSpPr>
        <p:spPr/>
        <p:txBody>
          <a:bodyPr/>
          <a:lstStyle/>
          <a:p>
            <a:fld id="{FBB191E2-9AC7-8B45-A84C-6BE96D28215D}" type="slidenum">
              <a:rPr lang="en-US" smtClean="0"/>
              <a:t>‹#›</a:t>
            </a:fld>
            <a:endParaRPr lang="en-US"/>
          </a:p>
        </p:txBody>
      </p:sp>
    </p:spTree>
    <p:extLst>
      <p:ext uri="{BB962C8B-B14F-4D97-AF65-F5344CB8AC3E}">
        <p14:creationId xmlns:p14="http://schemas.microsoft.com/office/powerpoint/2010/main" val="3281293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5569A8-61F7-CCBA-752B-6A3087D65AB6}"/>
              </a:ext>
            </a:extLst>
          </p:cNvPr>
          <p:cNvSpPr>
            <a:spLocks noGrp="1"/>
          </p:cNvSpPr>
          <p:nvPr>
            <p:ph type="dt" sz="half" idx="10"/>
          </p:nvPr>
        </p:nvSpPr>
        <p:spPr/>
        <p:txBody>
          <a:bodyPr/>
          <a:lstStyle/>
          <a:p>
            <a:fld id="{39236E7E-9A57-0346-9DF8-4F07C9FF7529}" type="datetimeFigureOut">
              <a:rPr lang="en-US" smtClean="0"/>
              <a:t>9/15/23</a:t>
            </a:fld>
            <a:endParaRPr lang="en-US"/>
          </a:p>
        </p:txBody>
      </p:sp>
      <p:sp>
        <p:nvSpPr>
          <p:cNvPr id="3" name="Footer Placeholder 2">
            <a:extLst>
              <a:ext uri="{FF2B5EF4-FFF2-40B4-BE49-F238E27FC236}">
                <a16:creationId xmlns:a16="http://schemas.microsoft.com/office/drawing/2014/main" id="{047FEC0B-2967-6A20-56F4-B8728C34D4C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52D0071-3CD3-2105-CAEE-CB87AD60ECDC}"/>
              </a:ext>
            </a:extLst>
          </p:cNvPr>
          <p:cNvSpPr>
            <a:spLocks noGrp="1"/>
          </p:cNvSpPr>
          <p:nvPr>
            <p:ph type="sldNum" sz="quarter" idx="12"/>
          </p:nvPr>
        </p:nvSpPr>
        <p:spPr/>
        <p:txBody>
          <a:bodyPr/>
          <a:lstStyle/>
          <a:p>
            <a:fld id="{FBB191E2-9AC7-8B45-A84C-6BE96D28215D}" type="slidenum">
              <a:rPr lang="en-US" smtClean="0"/>
              <a:t>‹#›</a:t>
            </a:fld>
            <a:endParaRPr lang="en-US"/>
          </a:p>
        </p:txBody>
      </p:sp>
    </p:spTree>
    <p:extLst>
      <p:ext uri="{BB962C8B-B14F-4D97-AF65-F5344CB8AC3E}">
        <p14:creationId xmlns:p14="http://schemas.microsoft.com/office/powerpoint/2010/main" val="2737148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27100-74AE-5CF3-48AB-3E258A46920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BB58D89-81AB-8CD0-344D-8ACA40029F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29B7F4A-B1F1-56CA-C1F2-9425DF09D1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DAC50C4-D7D4-32DB-5FFE-D8BFCC129BA0}"/>
              </a:ext>
            </a:extLst>
          </p:cNvPr>
          <p:cNvSpPr>
            <a:spLocks noGrp="1"/>
          </p:cNvSpPr>
          <p:nvPr>
            <p:ph type="dt" sz="half" idx="10"/>
          </p:nvPr>
        </p:nvSpPr>
        <p:spPr/>
        <p:txBody>
          <a:bodyPr/>
          <a:lstStyle/>
          <a:p>
            <a:fld id="{39236E7E-9A57-0346-9DF8-4F07C9FF7529}" type="datetimeFigureOut">
              <a:rPr lang="en-US" smtClean="0"/>
              <a:t>9/15/23</a:t>
            </a:fld>
            <a:endParaRPr lang="en-US"/>
          </a:p>
        </p:txBody>
      </p:sp>
      <p:sp>
        <p:nvSpPr>
          <p:cNvPr id="6" name="Footer Placeholder 5">
            <a:extLst>
              <a:ext uri="{FF2B5EF4-FFF2-40B4-BE49-F238E27FC236}">
                <a16:creationId xmlns:a16="http://schemas.microsoft.com/office/drawing/2014/main" id="{E3BA2845-9E15-8FDD-23B4-C61FDE3013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EBA262-153A-E973-1540-4730E40F08F2}"/>
              </a:ext>
            </a:extLst>
          </p:cNvPr>
          <p:cNvSpPr>
            <a:spLocks noGrp="1"/>
          </p:cNvSpPr>
          <p:nvPr>
            <p:ph type="sldNum" sz="quarter" idx="12"/>
          </p:nvPr>
        </p:nvSpPr>
        <p:spPr/>
        <p:txBody>
          <a:bodyPr/>
          <a:lstStyle/>
          <a:p>
            <a:fld id="{FBB191E2-9AC7-8B45-A84C-6BE96D28215D}" type="slidenum">
              <a:rPr lang="en-US" smtClean="0"/>
              <a:t>‹#›</a:t>
            </a:fld>
            <a:endParaRPr lang="en-US"/>
          </a:p>
        </p:txBody>
      </p:sp>
    </p:spTree>
    <p:extLst>
      <p:ext uri="{BB962C8B-B14F-4D97-AF65-F5344CB8AC3E}">
        <p14:creationId xmlns:p14="http://schemas.microsoft.com/office/powerpoint/2010/main" val="3459432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6989B-17E2-65AE-E552-035709E47B7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EF44DB81-ECB2-41A8-2D5F-2F6773077B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6CBBDB-E334-0BE4-3B40-4F1680DE51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3C074C6-9DD4-3627-F383-A4AB10FFB419}"/>
              </a:ext>
            </a:extLst>
          </p:cNvPr>
          <p:cNvSpPr>
            <a:spLocks noGrp="1"/>
          </p:cNvSpPr>
          <p:nvPr>
            <p:ph type="dt" sz="half" idx="10"/>
          </p:nvPr>
        </p:nvSpPr>
        <p:spPr/>
        <p:txBody>
          <a:bodyPr/>
          <a:lstStyle/>
          <a:p>
            <a:fld id="{39236E7E-9A57-0346-9DF8-4F07C9FF7529}" type="datetimeFigureOut">
              <a:rPr lang="en-US" smtClean="0"/>
              <a:t>9/15/23</a:t>
            </a:fld>
            <a:endParaRPr lang="en-US"/>
          </a:p>
        </p:txBody>
      </p:sp>
      <p:sp>
        <p:nvSpPr>
          <p:cNvPr id="6" name="Footer Placeholder 5">
            <a:extLst>
              <a:ext uri="{FF2B5EF4-FFF2-40B4-BE49-F238E27FC236}">
                <a16:creationId xmlns:a16="http://schemas.microsoft.com/office/drawing/2014/main" id="{56EEF305-70BC-B826-2C2F-571BC35291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061887-3D5F-5C4A-94F2-0C53C996836B}"/>
              </a:ext>
            </a:extLst>
          </p:cNvPr>
          <p:cNvSpPr>
            <a:spLocks noGrp="1"/>
          </p:cNvSpPr>
          <p:nvPr>
            <p:ph type="sldNum" sz="quarter" idx="12"/>
          </p:nvPr>
        </p:nvSpPr>
        <p:spPr/>
        <p:txBody>
          <a:bodyPr/>
          <a:lstStyle/>
          <a:p>
            <a:fld id="{FBB191E2-9AC7-8B45-A84C-6BE96D28215D}" type="slidenum">
              <a:rPr lang="en-US" smtClean="0"/>
              <a:t>‹#›</a:t>
            </a:fld>
            <a:endParaRPr lang="en-US"/>
          </a:p>
        </p:txBody>
      </p:sp>
    </p:spTree>
    <p:extLst>
      <p:ext uri="{BB962C8B-B14F-4D97-AF65-F5344CB8AC3E}">
        <p14:creationId xmlns:p14="http://schemas.microsoft.com/office/powerpoint/2010/main" val="824329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E30C4E-4F6C-F74B-A74E-A2298BD92D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0228C9F-0044-DBA4-1320-03A708CC59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4E45071-88B4-76E2-F5C1-6AA159D5A2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236E7E-9A57-0346-9DF8-4F07C9FF7529}" type="datetimeFigureOut">
              <a:rPr lang="en-US" smtClean="0"/>
              <a:t>9/15/23</a:t>
            </a:fld>
            <a:endParaRPr lang="en-US"/>
          </a:p>
        </p:txBody>
      </p:sp>
      <p:sp>
        <p:nvSpPr>
          <p:cNvPr id="5" name="Footer Placeholder 4">
            <a:extLst>
              <a:ext uri="{FF2B5EF4-FFF2-40B4-BE49-F238E27FC236}">
                <a16:creationId xmlns:a16="http://schemas.microsoft.com/office/drawing/2014/main" id="{29C10072-DF0D-C9FF-4DC5-D60C0614A3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D71C897-197D-8CB3-7EA1-049F3CC8B6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B191E2-9AC7-8B45-A84C-6BE96D28215D}" type="slidenum">
              <a:rPr lang="en-US" smtClean="0"/>
              <a:t>‹#›</a:t>
            </a:fld>
            <a:endParaRPr lang="en-US"/>
          </a:p>
        </p:txBody>
      </p:sp>
    </p:spTree>
    <p:extLst>
      <p:ext uri="{BB962C8B-B14F-4D97-AF65-F5344CB8AC3E}">
        <p14:creationId xmlns:p14="http://schemas.microsoft.com/office/powerpoint/2010/main" val="15881540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075" name="Rectangle 206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E47536-FD40-2AB6-1961-B7056C3C3C8F}"/>
              </a:ext>
            </a:extLst>
          </p:cNvPr>
          <p:cNvSpPr>
            <a:spLocks noGrp="1"/>
          </p:cNvSpPr>
          <p:nvPr>
            <p:ph type="ctrTitle"/>
          </p:nvPr>
        </p:nvSpPr>
        <p:spPr>
          <a:xfrm>
            <a:off x="1524000" y="1122362"/>
            <a:ext cx="9144000" cy="2900518"/>
          </a:xfrm>
        </p:spPr>
        <p:txBody>
          <a:bodyPr>
            <a:normAutofit/>
          </a:bodyPr>
          <a:lstStyle/>
          <a:p>
            <a:r>
              <a:rPr lang="en-IN" sz="5100">
                <a:solidFill>
                  <a:srgbClr val="FFFFFF"/>
                </a:solidFill>
                <a:effectLst/>
                <a:latin typeface="NimbusRomNo9L"/>
              </a:rPr>
              <a:t>IoT Based Bathroom Occupancy Detection and </a:t>
            </a:r>
            <a:br>
              <a:rPr lang="en-IN" sz="5100">
                <a:solidFill>
                  <a:srgbClr val="FFFFFF"/>
                </a:solidFill>
              </a:rPr>
            </a:br>
            <a:r>
              <a:rPr lang="en-IN" sz="5100">
                <a:solidFill>
                  <a:srgbClr val="FFFFFF"/>
                </a:solidFill>
                <a:effectLst/>
                <a:latin typeface="NimbusRomNo9L"/>
              </a:rPr>
              <a:t>Status Display System in Heavy </a:t>
            </a:r>
            <a:r>
              <a:rPr lang="en-IN" sz="5100">
                <a:solidFill>
                  <a:srgbClr val="FFFFFF"/>
                </a:solidFill>
                <a:latin typeface="NimbusRomNo9L"/>
              </a:rPr>
              <a:t>T</a:t>
            </a:r>
            <a:r>
              <a:rPr lang="en-IN" sz="5100">
                <a:solidFill>
                  <a:srgbClr val="FFFFFF"/>
                </a:solidFill>
                <a:effectLst/>
                <a:latin typeface="NimbusRomNo9L"/>
              </a:rPr>
              <a:t>raffic </a:t>
            </a:r>
            <a:r>
              <a:rPr lang="en-IN" sz="5100">
                <a:solidFill>
                  <a:srgbClr val="FFFFFF"/>
                </a:solidFill>
                <a:latin typeface="NimbusRomNo9L"/>
              </a:rPr>
              <a:t>A</a:t>
            </a:r>
            <a:r>
              <a:rPr lang="en-IN" sz="5100">
                <a:solidFill>
                  <a:srgbClr val="FFFFFF"/>
                </a:solidFill>
                <a:effectLst/>
                <a:latin typeface="NimbusRomNo9L"/>
              </a:rPr>
              <a:t>reas</a:t>
            </a:r>
            <a:endParaRPr lang="en-US" sz="5100">
              <a:solidFill>
                <a:srgbClr val="FFFFFF"/>
              </a:solidFill>
            </a:endParaRPr>
          </a:p>
        </p:txBody>
      </p:sp>
      <p:sp>
        <p:nvSpPr>
          <p:cNvPr id="3" name="Subtitle 2">
            <a:extLst>
              <a:ext uri="{FF2B5EF4-FFF2-40B4-BE49-F238E27FC236}">
                <a16:creationId xmlns:a16="http://schemas.microsoft.com/office/drawing/2014/main" id="{2D6A209D-B617-F3C1-A1DE-22D42C83ACE4}"/>
              </a:ext>
            </a:extLst>
          </p:cNvPr>
          <p:cNvSpPr>
            <a:spLocks noGrp="1"/>
          </p:cNvSpPr>
          <p:nvPr>
            <p:ph type="subTitle" idx="1"/>
          </p:nvPr>
        </p:nvSpPr>
        <p:spPr>
          <a:xfrm>
            <a:off x="1524000" y="4159404"/>
            <a:ext cx="9144000" cy="1098395"/>
          </a:xfrm>
        </p:spPr>
        <p:txBody>
          <a:bodyPr>
            <a:normAutofit/>
          </a:bodyPr>
          <a:lstStyle/>
          <a:p>
            <a:r>
              <a:rPr lang="en-US" sz="1700">
                <a:solidFill>
                  <a:srgbClr val="FFFFFF"/>
                </a:solidFill>
              </a:rPr>
              <a:t>By Nithin M</a:t>
            </a:r>
          </a:p>
          <a:p>
            <a:r>
              <a:rPr lang="en-US" sz="1700">
                <a:solidFill>
                  <a:srgbClr val="FFFFFF"/>
                </a:solidFill>
              </a:rPr>
              <a:t>Anirudh Saripalli</a:t>
            </a:r>
          </a:p>
          <a:p>
            <a:r>
              <a:rPr lang="en-US" sz="1700">
                <a:solidFill>
                  <a:srgbClr val="FFFFFF"/>
                </a:solidFill>
              </a:rPr>
              <a:t>Parthib Roy</a:t>
            </a:r>
          </a:p>
        </p:txBody>
      </p:sp>
    </p:spTree>
    <p:extLst>
      <p:ext uri="{BB962C8B-B14F-4D97-AF65-F5344CB8AC3E}">
        <p14:creationId xmlns:p14="http://schemas.microsoft.com/office/powerpoint/2010/main" val="185346345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500"/>
                                  </p:stCondLst>
                                  <p:iterate>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700"/>
                                        <p:tgtEl>
                                          <p:spTgt spid="3">
                                            <p:txEl>
                                              <p:pRg st="2" end="2"/>
                                            </p:txEl>
                                          </p:spTgt>
                                        </p:tgtEl>
                                      </p:cBhvr>
                                    </p:animEffect>
                                  </p:childTnLst>
                                </p:cTn>
                              </p:par>
                              <p:par>
                                <p:cTn id="18" presetID="10" presetClass="entr" presetSubtype="0" fill="hold" grpId="0" nodeType="withEffect">
                                  <p:stCondLst>
                                    <p:cond delay="1000"/>
                                  </p:stCondLst>
                                  <p:iterate>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B76D7-D80C-7409-C0F5-5004F5784F19}"/>
              </a:ext>
            </a:extLst>
          </p:cNvPr>
          <p:cNvSpPr>
            <a:spLocks noGrp="1"/>
          </p:cNvSpPr>
          <p:nvPr>
            <p:ph type="title"/>
          </p:nvPr>
        </p:nvSpPr>
        <p:spPr/>
        <p:txBody>
          <a:bodyPr/>
          <a:lstStyle/>
          <a:p>
            <a:r>
              <a:rPr lang="en-US"/>
              <a:t>Modular diagram of the design </a:t>
            </a:r>
            <a:br>
              <a:rPr lang="en-US"/>
            </a:br>
            <a:endParaRPr lang="en-US"/>
          </a:p>
        </p:txBody>
      </p:sp>
      <p:graphicFrame>
        <p:nvGraphicFramePr>
          <p:cNvPr id="4" name="Content Placeholder 3">
            <a:extLst>
              <a:ext uri="{FF2B5EF4-FFF2-40B4-BE49-F238E27FC236}">
                <a16:creationId xmlns:a16="http://schemas.microsoft.com/office/drawing/2014/main" id="{8DB11436-87B5-0C9A-3747-AAF2C9424EF0}"/>
              </a:ext>
            </a:extLst>
          </p:cNvPr>
          <p:cNvGraphicFramePr>
            <a:graphicFrameLocks noGrp="1"/>
          </p:cNvGraphicFramePr>
          <p:nvPr>
            <p:ph idx="1"/>
            <p:extLst>
              <p:ext uri="{D42A27DB-BD31-4B8C-83A1-F6EECF244321}">
                <p14:modId xmlns:p14="http://schemas.microsoft.com/office/powerpoint/2010/main" val="101076782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ight Arrow 4">
            <a:extLst>
              <a:ext uri="{FF2B5EF4-FFF2-40B4-BE49-F238E27FC236}">
                <a16:creationId xmlns:a16="http://schemas.microsoft.com/office/drawing/2014/main" id="{3A297D10-F19A-E3C2-1919-FA410F7CB3C2}"/>
              </a:ext>
            </a:extLst>
          </p:cNvPr>
          <p:cNvSpPr/>
          <p:nvPr/>
        </p:nvSpPr>
        <p:spPr>
          <a:xfrm>
            <a:off x="3979333" y="3742267"/>
            <a:ext cx="372534" cy="2370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7845BB6B-E56C-24A9-7D3E-E04AE87EC4A5}"/>
              </a:ext>
            </a:extLst>
          </p:cNvPr>
          <p:cNvSpPr/>
          <p:nvPr/>
        </p:nvSpPr>
        <p:spPr>
          <a:xfrm>
            <a:off x="7628465" y="3742267"/>
            <a:ext cx="372534" cy="2370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4269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3B4BD-0404-3629-D202-1A90BD0C3BF8}"/>
              </a:ext>
            </a:extLst>
          </p:cNvPr>
          <p:cNvSpPr>
            <a:spLocks noGrp="1"/>
          </p:cNvSpPr>
          <p:nvPr>
            <p:ph type="title"/>
          </p:nvPr>
        </p:nvSpPr>
        <p:spPr/>
        <p:txBody>
          <a:bodyPr/>
          <a:lstStyle/>
          <a:p>
            <a:r>
              <a:rPr lang="en-US"/>
              <a:t>Database structure</a:t>
            </a:r>
          </a:p>
        </p:txBody>
      </p:sp>
      <p:graphicFrame>
        <p:nvGraphicFramePr>
          <p:cNvPr id="4" name="Content Placeholder 3">
            <a:extLst>
              <a:ext uri="{FF2B5EF4-FFF2-40B4-BE49-F238E27FC236}">
                <a16:creationId xmlns:a16="http://schemas.microsoft.com/office/drawing/2014/main" id="{7387A6A6-00B3-3729-B932-273163CC982A}"/>
              </a:ext>
            </a:extLst>
          </p:cNvPr>
          <p:cNvGraphicFramePr>
            <a:graphicFrameLocks noGrp="1"/>
          </p:cNvGraphicFramePr>
          <p:nvPr>
            <p:ph idx="1"/>
            <p:extLst>
              <p:ext uri="{D42A27DB-BD31-4B8C-83A1-F6EECF244321}">
                <p14:modId xmlns:p14="http://schemas.microsoft.com/office/powerpoint/2010/main" val="143692993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ight Brace 4">
            <a:extLst>
              <a:ext uri="{FF2B5EF4-FFF2-40B4-BE49-F238E27FC236}">
                <a16:creationId xmlns:a16="http://schemas.microsoft.com/office/drawing/2014/main" id="{23760E44-536C-E2A9-31F5-14D2C191B62B}"/>
              </a:ext>
            </a:extLst>
          </p:cNvPr>
          <p:cNvSpPr/>
          <p:nvPr/>
        </p:nvSpPr>
        <p:spPr>
          <a:xfrm rot="5400000">
            <a:off x="5939367" y="-571500"/>
            <a:ext cx="440266" cy="10388600"/>
          </a:xfrm>
          <a:prstGeom prst="rightBrace">
            <a:avLst>
              <a:gd name="adj1" fmla="val 8333"/>
              <a:gd name="adj2" fmla="val 50204"/>
            </a:avLst>
          </a:prstGeom>
        </p:spPr>
        <p:style>
          <a:lnRef idx="1">
            <a:schemeClr val="accent1"/>
          </a:lnRef>
          <a:fillRef idx="0">
            <a:schemeClr val="accent1"/>
          </a:fillRef>
          <a:effectRef idx="0">
            <a:schemeClr val="accent1"/>
          </a:effectRef>
          <a:fontRef idx="minor">
            <a:schemeClr val="tx1"/>
          </a:fontRef>
        </p:style>
        <p:txBody>
          <a:bodyPr rtlCol="0" anchor="ctr"/>
          <a:lstStyle/>
          <a:p>
            <a:pPr algn="r"/>
            <a:endParaRPr lang="en-US"/>
          </a:p>
        </p:txBody>
      </p:sp>
      <p:sp>
        <p:nvSpPr>
          <p:cNvPr id="9" name="TextBox 8">
            <a:extLst>
              <a:ext uri="{FF2B5EF4-FFF2-40B4-BE49-F238E27FC236}">
                <a16:creationId xmlns:a16="http://schemas.microsoft.com/office/drawing/2014/main" id="{483FA1E8-1460-48DF-F070-54922E6E9CB7}"/>
              </a:ext>
            </a:extLst>
          </p:cNvPr>
          <p:cNvSpPr txBox="1"/>
          <p:nvPr/>
        </p:nvSpPr>
        <p:spPr>
          <a:xfrm>
            <a:off x="3871383" y="4977871"/>
            <a:ext cx="4576233" cy="923330"/>
          </a:xfrm>
          <a:prstGeom prst="rect">
            <a:avLst/>
          </a:prstGeom>
          <a:noFill/>
        </p:spPr>
        <p:txBody>
          <a:bodyPr wrap="square" rtlCol="0">
            <a:spAutoFit/>
          </a:bodyPr>
          <a:lstStyle/>
          <a:p>
            <a:pPr algn="ctr"/>
            <a:r>
              <a:rPr lang="en-US"/>
              <a:t>Decision taken by PHP file of each database (each bathroom) and updated on the website independently.</a:t>
            </a:r>
          </a:p>
        </p:txBody>
      </p:sp>
      <p:sp>
        <p:nvSpPr>
          <p:cNvPr id="3" name="TextBox 2">
            <a:extLst>
              <a:ext uri="{FF2B5EF4-FFF2-40B4-BE49-F238E27FC236}">
                <a16:creationId xmlns:a16="http://schemas.microsoft.com/office/drawing/2014/main" id="{2DB5A528-CE8B-CD0D-A4B3-4DBFE23309B4}"/>
              </a:ext>
            </a:extLst>
          </p:cNvPr>
          <p:cNvSpPr txBox="1"/>
          <p:nvPr/>
        </p:nvSpPr>
        <p:spPr>
          <a:xfrm>
            <a:off x="1384300" y="1690688"/>
            <a:ext cx="1320800" cy="369332"/>
          </a:xfrm>
          <a:prstGeom prst="rect">
            <a:avLst/>
          </a:prstGeom>
          <a:noFill/>
        </p:spPr>
        <p:txBody>
          <a:bodyPr wrap="square" rtlCol="0">
            <a:spAutoFit/>
          </a:bodyPr>
          <a:lstStyle/>
          <a:p>
            <a:r>
              <a:rPr lang="en-US"/>
              <a:t>Bathroom-1</a:t>
            </a:r>
          </a:p>
        </p:txBody>
      </p:sp>
      <p:sp>
        <p:nvSpPr>
          <p:cNvPr id="6" name="TextBox 5">
            <a:extLst>
              <a:ext uri="{FF2B5EF4-FFF2-40B4-BE49-F238E27FC236}">
                <a16:creationId xmlns:a16="http://schemas.microsoft.com/office/drawing/2014/main" id="{60636CB1-DD0B-03E9-A0F8-5B36512F0F7B}"/>
              </a:ext>
            </a:extLst>
          </p:cNvPr>
          <p:cNvSpPr txBox="1"/>
          <p:nvPr/>
        </p:nvSpPr>
        <p:spPr>
          <a:xfrm>
            <a:off x="4076700" y="1690688"/>
            <a:ext cx="1320800" cy="369332"/>
          </a:xfrm>
          <a:prstGeom prst="rect">
            <a:avLst/>
          </a:prstGeom>
          <a:noFill/>
        </p:spPr>
        <p:txBody>
          <a:bodyPr wrap="square" rtlCol="0">
            <a:spAutoFit/>
          </a:bodyPr>
          <a:lstStyle/>
          <a:p>
            <a:r>
              <a:rPr lang="en-US"/>
              <a:t>Bathroom-2</a:t>
            </a:r>
          </a:p>
        </p:txBody>
      </p:sp>
      <p:sp>
        <p:nvSpPr>
          <p:cNvPr id="7" name="TextBox 6">
            <a:extLst>
              <a:ext uri="{FF2B5EF4-FFF2-40B4-BE49-F238E27FC236}">
                <a16:creationId xmlns:a16="http://schemas.microsoft.com/office/drawing/2014/main" id="{FEC2B5F5-C281-FF1B-976E-E624945B949A}"/>
              </a:ext>
            </a:extLst>
          </p:cNvPr>
          <p:cNvSpPr txBox="1"/>
          <p:nvPr/>
        </p:nvSpPr>
        <p:spPr>
          <a:xfrm>
            <a:off x="6794502" y="1690688"/>
            <a:ext cx="1320800" cy="369332"/>
          </a:xfrm>
          <a:prstGeom prst="rect">
            <a:avLst/>
          </a:prstGeom>
          <a:noFill/>
        </p:spPr>
        <p:txBody>
          <a:bodyPr wrap="square" rtlCol="0">
            <a:spAutoFit/>
          </a:bodyPr>
          <a:lstStyle/>
          <a:p>
            <a:r>
              <a:rPr lang="en-US"/>
              <a:t>Bathroom-3</a:t>
            </a:r>
          </a:p>
        </p:txBody>
      </p:sp>
      <p:sp>
        <p:nvSpPr>
          <p:cNvPr id="8" name="TextBox 7">
            <a:extLst>
              <a:ext uri="{FF2B5EF4-FFF2-40B4-BE49-F238E27FC236}">
                <a16:creationId xmlns:a16="http://schemas.microsoft.com/office/drawing/2014/main" id="{E93271AF-BB55-09C9-04A0-32A47F05E97C}"/>
              </a:ext>
            </a:extLst>
          </p:cNvPr>
          <p:cNvSpPr txBox="1"/>
          <p:nvPr/>
        </p:nvSpPr>
        <p:spPr>
          <a:xfrm>
            <a:off x="9486900" y="1682326"/>
            <a:ext cx="1320800" cy="369332"/>
          </a:xfrm>
          <a:prstGeom prst="rect">
            <a:avLst/>
          </a:prstGeom>
          <a:noFill/>
        </p:spPr>
        <p:txBody>
          <a:bodyPr wrap="square" rtlCol="0">
            <a:spAutoFit/>
          </a:bodyPr>
          <a:lstStyle/>
          <a:p>
            <a:r>
              <a:rPr lang="en-US"/>
              <a:t>Bathroom-4</a:t>
            </a:r>
          </a:p>
        </p:txBody>
      </p:sp>
    </p:spTree>
    <p:extLst>
      <p:ext uri="{BB962C8B-B14F-4D97-AF65-F5344CB8AC3E}">
        <p14:creationId xmlns:p14="http://schemas.microsoft.com/office/powerpoint/2010/main" val="3328696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close-up of a metal bolt&#10;&#10;Description automatically generated with low confidence">
            <a:extLst>
              <a:ext uri="{FF2B5EF4-FFF2-40B4-BE49-F238E27FC236}">
                <a16:creationId xmlns:a16="http://schemas.microsoft.com/office/drawing/2014/main" id="{BAE4F5D7-A002-C3CF-82E7-4A9A9204683C}"/>
              </a:ext>
            </a:extLst>
          </p:cNvPr>
          <p:cNvPicPr>
            <a:picLocks noGrp="1" noChangeAspect="1"/>
          </p:cNvPicPr>
          <p:nvPr>
            <p:ph idx="1"/>
          </p:nvPr>
        </p:nvPicPr>
        <p:blipFill rotWithShape="1">
          <a:blip r:embed="rId2"/>
          <a:srcRect l="15512" r="1378" b="1"/>
          <a:stretch/>
        </p:blipFill>
        <p:spPr>
          <a:xfrm>
            <a:off x="20" y="-158486"/>
            <a:ext cx="12191998" cy="6858000"/>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A4D55E-CCDA-E85D-FB57-671A2F68DC84}"/>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The tower bolt</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02CCA476-383B-3E74-1AF6-8696EC777F0F}"/>
              </a:ext>
            </a:extLst>
          </p:cNvPr>
          <p:cNvSpPr/>
          <p:nvPr/>
        </p:nvSpPr>
        <p:spPr>
          <a:xfrm>
            <a:off x="3364992" y="2218944"/>
            <a:ext cx="2950464" cy="257251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A09F9415-C6C5-40DE-C1EA-219451E7A9EB}"/>
              </a:ext>
            </a:extLst>
          </p:cNvPr>
          <p:cNvCxnSpPr/>
          <p:nvPr/>
        </p:nvCxnSpPr>
        <p:spPr>
          <a:xfrm>
            <a:off x="3560064" y="723146"/>
            <a:ext cx="900000" cy="1548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0178035-8AAD-50FE-24DC-355DEC652411}"/>
              </a:ext>
            </a:extLst>
          </p:cNvPr>
          <p:cNvSpPr txBox="1"/>
          <p:nvPr/>
        </p:nvSpPr>
        <p:spPr>
          <a:xfrm>
            <a:off x="3364992" y="573024"/>
            <a:ext cx="1600823" cy="369332"/>
          </a:xfrm>
          <a:prstGeom prst="rect">
            <a:avLst/>
          </a:prstGeom>
          <a:noFill/>
        </p:spPr>
        <p:txBody>
          <a:bodyPr wrap="none" rtlCol="0">
            <a:spAutoFit/>
          </a:bodyPr>
          <a:lstStyle/>
          <a:p>
            <a:r>
              <a:rPr lang="en-US"/>
              <a:t>We modify this</a:t>
            </a:r>
          </a:p>
        </p:txBody>
      </p:sp>
    </p:spTree>
    <p:extLst>
      <p:ext uri="{BB962C8B-B14F-4D97-AF65-F5344CB8AC3E}">
        <p14:creationId xmlns:p14="http://schemas.microsoft.com/office/powerpoint/2010/main" val="3380618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056DA1-8AE3-5F7F-8BCF-9D9923797658}"/>
              </a:ext>
            </a:extLst>
          </p:cNvPr>
          <p:cNvSpPr>
            <a:spLocks noGrp="1"/>
          </p:cNvSpPr>
          <p:nvPr>
            <p:ph type="title"/>
          </p:nvPr>
        </p:nvSpPr>
        <p:spPr>
          <a:xfrm>
            <a:off x="638882" y="639193"/>
            <a:ext cx="3571810" cy="3573516"/>
          </a:xfrm>
        </p:spPr>
        <p:txBody>
          <a:bodyPr vert="horz" lIns="91440" tIns="45720" rIns="91440" bIns="45720" rtlCol="0" anchor="b">
            <a:normAutofit fontScale="90000"/>
          </a:bodyPr>
          <a:lstStyle/>
          <a:p>
            <a:r>
              <a:rPr lang="en-US" sz="6600" kern="1200">
                <a:solidFill>
                  <a:schemeClr val="tx1"/>
                </a:solidFill>
                <a:latin typeface="+mj-lt"/>
                <a:ea typeface="+mj-ea"/>
                <a:cs typeface="+mj-cs"/>
              </a:rPr>
              <a:t>Design of the tower bolt’s socket</a:t>
            </a:r>
          </a:p>
        </p:txBody>
      </p:sp>
      <p:sp>
        <p:nvSpPr>
          <p:cNvPr id="1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1DDA6B54-4627-A318-69E3-CAB9157428DC}"/>
              </a:ext>
            </a:extLst>
          </p:cNvPr>
          <p:cNvPicPr>
            <a:picLocks noGrp="1" noChangeAspect="1"/>
          </p:cNvPicPr>
          <p:nvPr>
            <p:ph idx="1"/>
          </p:nvPr>
        </p:nvPicPr>
        <p:blipFill>
          <a:blip r:embed="rId2"/>
          <a:stretch>
            <a:fillRect/>
          </a:stretch>
        </p:blipFill>
        <p:spPr>
          <a:xfrm>
            <a:off x="4670164" y="640080"/>
            <a:ext cx="7182880" cy="5550408"/>
          </a:xfrm>
          <a:prstGeom prst="rect">
            <a:avLst/>
          </a:prstGeom>
        </p:spPr>
      </p:pic>
    </p:spTree>
    <p:extLst>
      <p:ext uri="{BB962C8B-B14F-4D97-AF65-F5344CB8AC3E}">
        <p14:creationId xmlns:p14="http://schemas.microsoft.com/office/powerpoint/2010/main" val="3245538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E8D61E-BAE0-84B5-6076-CB314986C12C}"/>
              </a:ext>
            </a:extLst>
          </p:cNvPr>
          <p:cNvSpPr>
            <a:spLocks noGrp="1"/>
          </p:cNvSpPr>
          <p:nvPr>
            <p:ph type="title"/>
          </p:nvPr>
        </p:nvSpPr>
        <p:spPr>
          <a:xfrm>
            <a:off x="643278" y="640080"/>
            <a:ext cx="3429000" cy="1719072"/>
          </a:xfrm>
        </p:spPr>
        <p:txBody>
          <a:bodyPr anchor="b">
            <a:normAutofit/>
          </a:bodyPr>
          <a:lstStyle/>
          <a:p>
            <a:r>
              <a:rPr lang="en-US" sz="3800"/>
              <a:t>Design of support for spring</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0CD27960-352E-102A-253F-C37E40B7BBA8}"/>
              </a:ext>
            </a:extLst>
          </p:cNvPr>
          <p:cNvSpPr>
            <a:spLocks noGrp="1"/>
          </p:cNvSpPr>
          <p:nvPr>
            <p:ph idx="1"/>
          </p:nvPr>
        </p:nvSpPr>
        <p:spPr>
          <a:xfrm>
            <a:off x="630936" y="4608576"/>
            <a:ext cx="3429000" cy="1609344"/>
          </a:xfrm>
        </p:spPr>
        <p:txBody>
          <a:bodyPr anchor="t">
            <a:normAutofit/>
          </a:bodyPr>
          <a:lstStyle/>
          <a:p>
            <a:endParaRPr lang="en-US" sz="2200"/>
          </a:p>
        </p:txBody>
      </p:sp>
      <p:pic>
        <p:nvPicPr>
          <p:cNvPr id="4" name="Content Placeholder 3">
            <a:extLst>
              <a:ext uri="{FF2B5EF4-FFF2-40B4-BE49-F238E27FC236}">
                <a16:creationId xmlns:a16="http://schemas.microsoft.com/office/drawing/2014/main" id="{AFE894BA-F985-4814-D0B8-8F44DA3ADB63}"/>
              </a:ext>
            </a:extLst>
          </p:cNvPr>
          <p:cNvPicPr>
            <a:picLocks noChangeAspect="1"/>
          </p:cNvPicPr>
          <p:nvPr/>
        </p:nvPicPr>
        <p:blipFill>
          <a:blip r:embed="rId2"/>
          <a:stretch>
            <a:fillRect/>
          </a:stretch>
        </p:blipFill>
        <p:spPr>
          <a:xfrm>
            <a:off x="4654296" y="761654"/>
            <a:ext cx="6903720" cy="5334692"/>
          </a:xfrm>
          <a:prstGeom prst="rect">
            <a:avLst/>
          </a:prstGeom>
        </p:spPr>
      </p:pic>
    </p:spTree>
    <p:extLst>
      <p:ext uri="{BB962C8B-B14F-4D97-AF65-F5344CB8AC3E}">
        <p14:creationId xmlns:p14="http://schemas.microsoft.com/office/powerpoint/2010/main" val="33339001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DE26A-1DB5-E83A-7D54-2805917B9A2C}"/>
              </a:ext>
            </a:extLst>
          </p:cNvPr>
          <p:cNvSpPr>
            <a:spLocks noGrp="1"/>
          </p:cNvSpPr>
          <p:nvPr>
            <p:ph type="title"/>
          </p:nvPr>
        </p:nvSpPr>
        <p:spPr/>
        <p:txBody>
          <a:bodyPr/>
          <a:lstStyle/>
          <a:p>
            <a:r>
              <a:rPr lang="en-US"/>
              <a:t>3D model of socket</a:t>
            </a:r>
          </a:p>
        </p:txBody>
      </p:sp>
      <p:pic>
        <p:nvPicPr>
          <p:cNvPr id="4" name="3d_model.mp4">
            <a:hlinkClick r:id="" action="ppaction://media"/>
            <a:extLst>
              <a:ext uri="{FF2B5EF4-FFF2-40B4-BE49-F238E27FC236}">
                <a16:creationId xmlns:a16="http://schemas.microsoft.com/office/drawing/2014/main" id="{0DFA438A-A786-8E8B-E17A-F3A497F246D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11400" y="1862531"/>
            <a:ext cx="7567613" cy="4351338"/>
          </a:xfrm>
        </p:spPr>
      </p:pic>
    </p:spTree>
    <p:extLst>
      <p:ext uri="{BB962C8B-B14F-4D97-AF65-F5344CB8AC3E}">
        <p14:creationId xmlns:p14="http://schemas.microsoft.com/office/powerpoint/2010/main" val="1055721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9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4F70A-14F6-1EC3-002C-D8E65AE93EB5}"/>
              </a:ext>
            </a:extLst>
          </p:cNvPr>
          <p:cNvSpPr>
            <a:spLocks noGrp="1"/>
          </p:cNvSpPr>
          <p:nvPr>
            <p:ph type="title"/>
          </p:nvPr>
        </p:nvSpPr>
        <p:spPr/>
        <p:txBody>
          <a:bodyPr/>
          <a:lstStyle/>
          <a:p>
            <a:r>
              <a:rPr lang="en-US"/>
              <a:t>Socket Design and Process in brief</a:t>
            </a:r>
          </a:p>
        </p:txBody>
      </p:sp>
      <p:sp>
        <p:nvSpPr>
          <p:cNvPr id="7" name="Content Placeholder 2">
            <a:extLst>
              <a:ext uri="{FF2B5EF4-FFF2-40B4-BE49-F238E27FC236}">
                <a16:creationId xmlns:a16="http://schemas.microsoft.com/office/drawing/2014/main" id="{01F0A62C-FCB6-D9DA-0D3A-A965F9444A74}"/>
              </a:ext>
            </a:extLst>
          </p:cNvPr>
          <p:cNvSpPr txBox="1">
            <a:spLocks/>
          </p:cNvSpPr>
          <p:nvPr/>
        </p:nvSpPr>
        <p:spPr>
          <a:xfrm>
            <a:off x="741172" y="1435481"/>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Made from Aluminium.(Results vary if a dielectric or insulator was used)</a:t>
            </a:r>
          </a:p>
          <a:p>
            <a:r>
              <a:rPr lang="en-US"/>
              <a:t>With the given measurements, do the following.</a:t>
            </a:r>
          </a:p>
          <a:p>
            <a:endParaRPr lang="en-US"/>
          </a:p>
          <a:p>
            <a:endParaRPr lang="en-US"/>
          </a:p>
        </p:txBody>
      </p:sp>
      <p:pic>
        <p:nvPicPr>
          <p:cNvPr id="8" name="Picture 2" descr="Aluminium Mb Block - Spare Aluminium Blocks Exporter from Ambala">
            <a:extLst>
              <a:ext uri="{FF2B5EF4-FFF2-40B4-BE49-F238E27FC236}">
                <a16:creationId xmlns:a16="http://schemas.microsoft.com/office/drawing/2014/main" id="{D69074B8-A820-8DCB-8D19-E57465724C8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599" t="5714" r="10660" b="13355"/>
          <a:stretch/>
        </p:blipFill>
        <p:spPr bwMode="auto">
          <a:xfrm>
            <a:off x="618744" y="2939206"/>
            <a:ext cx="2547257" cy="269558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A6E6F4EA-144C-0110-680A-01E8C9AB0B89}"/>
              </a:ext>
            </a:extLst>
          </p:cNvPr>
          <p:cNvCxnSpPr>
            <a:cxnSpLocks/>
            <a:stCxn id="8" idx="3"/>
          </p:cNvCxnSpPr>
          <p:nvPr/>
        </p:nvCxnSpPr>
        <p:spPr>
          <a:xfrm>
            <a:off x="3166001" y="4286998"/>
            <a:ext cx="3561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descr="A picture containing projector, machine, indoor, floor&#10;&#10;Description automatically generated">
            <a:extLst>
              <a:ext uri="{FF2B5EF4-FFF2-40B4-BE49-F238E27FC236}">
                <a16:creationId xmlns:a16="http://schemas.microsoft.com/office/drawing/2014/main" id="{E91AD00D-665E-F2C5-9666-3535C7E01A09}"/>
              </a:ext>
            </a:extLst>
          </p:cNvPr>
          <p:cNvPicPr>
            <a:picLocks noChangeAspect="1"/>
          </p:cNvPicPr>
          <p:nvPr/>
        </p:nvPicPr>
        <p:blipFill>
          <a:blip r:embed="rId3"/>
          <a:stretch>
            <a:fillRect/>
          </a:stretch>
        </p:blipFill>
        <p:spPr>
          <a:xfrm>
            <a:off x="7205036" y="2732862"/>
            <a:ext cx="3561370" cy="3561370"/>
          </a:xfrm>
          <a:prstGeom prst="rect">
            <a:avLst/>
          </a:prstGeom>
        </p:spPr>
      </p:pic>
    </p:spTree>
    <p:extLst>
      <p:ext uri="{BB962C8B-B14F-4D97-AF65-F5344CB8AC3E}">
        <p14:creationId xmlns:p14="http://schemas.microsoft.com/office/powerpoint/2010/main" val="42775608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64B81-AADA-40BA-BD85-C0AA53471BD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6E82701-6BC0-4B17-E163-DBFB72B4B99A}"/>
              </a:ext>
            </a:extLst>
          </p:cNvPr>
          <p:cNvSpPr>
            <a:spLocks noGrp="1"/>
          </p:cNvSpPr>
          <p:nvPr>
            <p:ph idx="1"/>
          </p:nvPr>
        </p:nvSpPr>
        <p:spPr/>
        <p:txBody>
          <a:bodyPr/>
          <a:lstStyle/>
          <a:p>
            <a:pPr marL="514350" indent="-514350">
              <a:buFont typeface="+mj-lt"/>
              <a:buAutoNum type="arabicPeriod"/>
            </a:pPr>
            <a:r>
              <a:rPr lang="en-US"/>
              <a:t>The given block was shaped into the form of the bolt.</a:t>
            </a:r>
          </a:p>
          <a:p>
            <a:pPr marL="514350" indent="-514350">
              <a:buFont typeface="+mj-lt"/>
              <a:buAutoNum type="arabicPeriod"/>
            </a:pPr>
            <a:r>
              <a:rPr lang="en-US"/>
              <a:t>It was polished.</a:t>
            </a:r>
          </a:p>
          <a:p>
            <a:pPr marL="514350" indent="-514350">
              <a:buFont typeface="+mj-lt"/>
              <a:buAutoNum type="arabicPeriod"/>
            </a:pPr>
            <a:r>
              <a:rPr lang="en-US"/>
              <a:t>A hole was drilled in the center with 2 diameters(13mm and 10mm) as shown.</a:t>
            </a:r>
          </a:p>
          <a:p>
            <a:pPr marL="514350" indent="-514350">
              <a:buFont typeface="+mj-lt"/>
              <a:buAutoNum type="arabicPeriod"/>
            </a:pPr>
            <a:r>
              <a:rPr lang="en-US"/>
              <a:t>A milling machine was used for 1 and 3.</a:t>
            </a:r>
          </a:p>
          <a:p>
            <a:pPr marL="514350" indent="-514350">
              <a:buFont typeface="+mj-lt"/>
              <a:buAutoNum type="arabicPeriod"/>
            </a:pPr>
            <a:r>
              <a:rPr lang="en-US"/>
              <a:t>4 holes each of 10mm for m3 bolts were drilled.</a:t>
            </a:r>
          </a:p>
          <a:p>
            <a:pPr marL="514350" indent="-514350">
              <a:buFont typeface="+mj-lt"/>
              <a:buAutoNum type="arabicPeriod"/>
            </a:pPr>
            <a:r>
              <a:rPr lang="en-US"/>
              <a:t>Then threading was done.</a:t>
            </a:r>
          </a:p>
          <a:p>
            <a:pPr marL="514350" indent="-514350">
              <a:buFont typeface="+mj-lt"/>
              <a:buAutoNum type="arabicPeriod"/>
            </a:pPr>
            <a:endParaRPr lang="en-US"/>
          </a:p>
          <a:p>
            <a:endParaRPr lang="en-US"/>
          </a:p>
        </p:txBody>
      </p:sp>
    </p:spTree>
    <p:extLst>
      <p:ext uri="{BB962C8B-B14F-4D97-AF65-F5344CB8AC3E}">
        <p14:creationId xmlns:p14="http://schemas.microsoft.com/office/powerpoint/2010/main" val="402932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92D08-9071-6A65-ACD3-CF559BEA23F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9511D6E-0A9E-73B9-51BE-4F3276F1FBCC}"/>
              </a:ext>
            </a:extLst>
          </p:cNvPr>
          <p:cNvSpPr>
            <a:spLocks noGrp="1"/>
          </p:cNvSpPr>
          <p:nvPr>
            <p:ph idx="1"/>
          </p:nvPr>
        </p:nvSpPr>
        <p:spPr/>
        <p:txBody>
          <a:bodyPr>
            <a:normAutofit lnSpcReduction="10000"/>
          </a:bodyPr>
          <a:lstStyle/>
          <a:p>
            <a:pPr marL="514350" indent="-514350">
              <a:buFont typeface="+mj-lt"/>
              <a:buAutoNum type="arabicPeriod" startAt="7"/>
            </a:pPr>
            <a:r>
              <a:rPr lang="en-US"/>
              <a:t>Again, </a:t>
            </a:r>
            <a:r>
              <a:rPr lang="en-US" err="1"/>
              <a:t>aluminium</a:t>
            </a:r>
            <a:r>
              <a:rPr lang="en-US"/>
              <a:t> was shaped to form the lid as shown with thickness= 3mm</a:t>
            </a:r>
          </a:p>
          <a:p>
            <a:pPr marL="514350" indent="-514350">
              <a:buFont typeface="+mj-lt"/>
              <a:buAutoNum type="arabicPeriod" startAt="7"/>
            </a:pPr>
            <a:r>
              <a:rPr lang="en-US"/>
              <a:t>5 holes drilled throughout.</a:t>
            </a:r>
          </a:p>
          <a:p>
            <a:pPr marL="514350" indent="-514350">
              <a:buFont typeface="+mj-lt"/>
              <a:buAutoNum type="arabicPeriod" startAt="7"/>
            </a:pPr>
            <a:r>
              <a:rPr lang="en-US"/>
              <a:t>4 of them for bolts and 1 for wire to go in and sense the touch.</a:t>
            </a:r>
          </a:p>
          <a:p>
            <a:pPr marL="514350" indent="-514350">
              <a:buFont typeface="+mj-lt"/>
              <a:buAutoNum type="arabicPeriod" startAt="7"/>
            </a:pPr>
            <a:r>
              <a:rPr lang="en-US"/>
              <a:t>A spring of outer diameter 12mm and free length 25mm and thickness of coil = 5mm was made from stainless steel.</a:t>
            </a:r>
          </a:p>
          <a:p>
            <a:pPr marL="514350" indent="-514350">
              <a:buFont typeface="+mj-lt"/>
              <a:buAutoNum type="arabicPeriod" startAt="7"/>
            </a:pPr>
            <a:r>
              <a:rPr lang="en-US"/>
              <a:t>A washer of diameter 12mm was bought.</a:t>
            </a:r>
          </a:p>
          <a:p>
            <a:pPr marL="514350" indent="-514350">
              <a:buFont typeface="+mj-lt"/>
              <a:buAutoNum type="arabicPeriod" startAt="7"/>
            </a:pPr>
            <a:r>
              <a:rPr lang="en-US"/>
              <a:t>We needed m3 bolts 10mm deep. We got only 20mm m3 bolts. This was cut using a saw and smoothened to 10mm.</a:t>
            </a:r>
          </a:p>
          <a:p>
            <a:pPr marL="514350" indent="-514350">
              <a:buFont typeface="+mj-lt"/>
              <a:buAutoNum type="arabicPeriod" startAt="7"/>
            </a:pPr>
            <a:r>
              <a:rPr lang="en-US"/>
              <a:t>Assemble as shown.</a:t>
            </a:r>
          </a:p>
          <a:p>
            <a:pPr marL="514350" indent="-514350">
              <a:buFont typeface="+mj-lt"/>
              <a:buAutoNum type="arabicPeriod" startAt="7"/>
            </a:pPr>
            <a:endParaRPr lang="en-US"/>
          </a:p>
          <a:p>
            <a:endParaRPr lang="en-US"/>
          </a:p>
        </p:txBody>
      </p:sp>
    </p:spTree>
    <p:extLst>
      <p:ext uri="{BB962C8B-B14F-4D97-AF65-F5344CB8AC3E}">
        <p14:creationId xmlns:p14="http://schemas.microsoft.com/office/powerpoint/2010/main" val="1115699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DFF23-FC12-B951-1F01-04CB3E7C4F25}"/>
              </a:ext>
            </a:extLst>
          </p:cNvPr>
          <p:cNvSpPr>
            <a:spLocks noGrp="1"/>
          </p:cNvSpPr>
          <p:nvPr>
            <p:ph type="title"/>
          </p:nvPr>
        </p:nvSpPr>
        <p:spPr/>
        <p:txBody>
          <a:bodyPr/>
          <a:lstStyle/>
          <a:p>
            <a:r>
              <a:rPr lang="en-US"/>
              <a:t> Physical Principle of Sensor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16F1C2-2B31-FFB4-7126-7654EE0BA884}"/>
                  </a:ext>
                </a:extLst>
              </p:cNvPr>
              <p:cNvSpPr>
                <a:spLocks noGrp="1"/>
              </p:cNvSpPr>
              <p:nvPr>
                <p:ph idx="1"/>
              </p:nvPr>
            </p:nvSpPr>
            <p:spPr/>
            <p:txBody>
              <a:bodyPr>
                <a:normAutofit lnSpcReduction="10000"/>
              </a:bodyPr>
              <a:lstStyle/>
              <a:p>
                <a:r>
                  <a:rPr lang="en-US"/>
                  <a:t>We didn’t have to buy an extra sensor.</a:t>
                </a:r>
              </a:p>
              <a:p>
                <a:r>
                  <a:rPr lang="en-US"/>
                  <a:t>We used the inbuilt capacitive touch sensor of ESP32 microcontroller.</a:t>
                </a:r>
              </a:p>
              <a:p>
                <a:r>
                  <a:rPr lang="en-US"/>
                  <a:t>It detects touch based on the difference in capacitance of the media touching the pin.</a:t>
                </a:r>
              </a:p>
              <a:p>
                <a:r>
                  <a:rPr lang="en-US"/>
                  <a:t>C=</a:t>
                </a: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𝜖</m:t>
                        </m:r>
                      </m:num>
                      <m:den>
                        <m:r>
                          <a:rPr lang="en-US" b="0" i="1" smtClean="0">
                            <a:latin typeface="Cambria Math" panose="02040503050406030204" pitchFamily="18" charset="0"/>
                            <a:ea typeface="Cambria Math" panose="02040503050406030204" pitchFamily="18" charset="0"/>
                          </a:rPr>
                          <m:t>𝑑</m:t>
                        </m:r>
                      </m:den>
                    </m:f>
                    <m:r>
                      <a:rPr lang="en-US" b="0" i="1" smtClean="0">
                        <a:latin typeface="Cambria Math" panose="02040503050406030204" pitchFamily="18" charset="0"/>
                        <a:ea typeface="Cambria Math" panose="02040503050406030204" pitchFamily="18" charset="0"/>
                      </a:rPr>
                      <m:t>.</m:t>
                    </m:r>
                  </m:oMath>
                </a14:m>
                <a:endParaRPr lang="en-US"/>
              </a:p>
              <a:p>
                <a14:m>
                  <m:oMath xmlns:m="http://schemas.openxmlformats.org/officeDocument/2006/math">
                    <m:r>
                      <a:rPr lang="en-US" b="0" i="1" smtClean="0">
                        <a:latin typeface="Cambria Math" panose="02040503050406030204" pitchFamily="18" charset="0"/>
                        <a:ea typeface="Cambria Math" panose="02040503050406030204" pitchFamily="18" charset="0"/>
                      </a:rPr>
                      <m:t>𝜖</m:t>
                    </m:r>
                    <m:r>
                      <a:rPr lang="en-US" b="0" i="0" smtClean="0">
                        <a:latin typeface="Cambria Math" panose="02040503050406030204" pitchFamily="18" charset="0"/>
                        <a:ea typeface="Cambria Math" panose="02040503050406030204" pitchFamily="18" charset="0"/>
                      </a:rPr>
                      <m:t>, </m:t>
                    </m:r>
                  </m:oMath>
                </a14:m>
                <a:r>
                  <a:rPr lang="en-US"/>
                  <a:t>the equivalent dielectric constant changes when an object touches the pin.</a:t>
                </a:r>
              </a:p>
              <a:p>
                <a:r>
                  <a:rPr lang="en-US"/>
                  <a:t>Ideal metals have infinite dielectric constant. </a:t>
                </a:r>
              </a:p>
              <a:p>
                <a:r>
                  <a:rPr lang="en-US"/>
                  <a:t>An interesting </a:t>
                </a:r>
                <a:r>
                  <a:rPr lang="en-US">
                    <a:solidFill>
                      <a:srgbClr val="FF0000"/>
                    </a:solidFill>
                  </a:rPr>
                  <a:t>exception</a:t>
                </a:r>
                <a:r>
                  <a:rPr lang="en-US"/>
                  <a:t> is left now, to be discussed later.</a:t>
                </a:r>
              </a:p>
              <a:p>
                <a:pPr marL="0" indent="0">
                  <a:buNone/>
                </a:pPr>
                <a:endParaRPr lang="en-US"/>
              </a:p>
            </p:txBody>
          </p:sp>
        </mc:Choice>
        <mc:Fallback xmlns="">
          <p:sp>
            <p:nvSpPr>
              <p:cNvPr id="3" name="Content Placeholder 2">
                <a:extLst>
                  <a:ext uri="{FF2B5EF4-FFF2-40B4-BE49-F238E27FC236}">
                    <a16:creationId xmlns:a16="http://schemas.microsoft.com/office/drawing/2014/main" id="{CA16F1C2-2B31-FFB4-7126-7654EE0BA884}"/>
                  </a:ext>
                </a:extLst>
              </p:cNvPr>
              <p:cNvSpPr>
                <a:spLocks noGrp="1" noRot="1" noChangeAspect="1" noMove="1" noResize="1" noEditPoints="1" noAdjustHandles="1" noChangeArrowheads="1" noChangeShapeType="1" noTextEdit="1"/>
              </p:cNvSpPr>
              <p:nvPr>
                <p:ph idx="1"/>
              </p:nvPr>
            </p:nvSpPr>
            <p:spPr>
              <a:blipFill>
                <a:blip r:embed="rId2"/>
                <a:stretch>
                  <a:fillRect l="-1043" t="-3081" r="-348"/>
                </a:stretch>
              </a:blipFill>
            </p:spPr>
            <p:txBody>
              <a:bodyPr/>
              <a:lstStyle/>
              <a:p>
                <a:r>
                  <a:rPr lang="en-US">
                    <a:noFill/>
                  </a:rPr>
                  <a:t> </a:t>
                </a:r>
              </a:p>
            </p:txBody>
          </p:sp>
        </mc:Fallback>
      </mc:AlternateContent>
    </p:spTree>
    <p:extLst>
      <p:ext uri="{BB962C8B-B14F-4D97-AF65-F5344CB8AC3E}">
        <p14:creationId xmlns:p14="http://schemas.microsoft.com/office/powerpoint/2010/main" val="3279771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C66E9-812F-F422-902B-8877A7CD8EC8}"/>
              </a:ext>
            </a:extLst>
          </p:cNvPr>
          <p:cNvSpPr>
            <a:spLocks noGrp="1"/>
          </p:cNvSpPr>
          <p:nvPr>
            <p:ph type="title"/>
          </p:nvPr>
        </p:nvSpPr>
        <p:spPr/>
        <p:txBody>
          <a:bodyPr/>
          <a:lstStyle/>
          <a:p>
            <a:r>
              <a:rPr lang="en-US"/>
              <a:t>Problem Statement</a:t>
            </a:r>
          </a:p>
        </p:txBody>
      </p:sp>
      <p:sp>
        <p:nvSpPr>
          <p:cNvPr id="3" name="Content Placeholder 2">
            <a:extLst>
              <a:ext uri="{FF2B5EF4-FFF2-40B4-BE49-F238E27FC236}">
                <a16:creationId xmlns:a16="http://schemas.microsoft.com/office/drawing/2014/main" id="{22441FFB-6100-355F-3EC5-BD6F94095140}"/>
              </a:ext>
            </a:extLst>
          </p:cNvPr>
          <p:cNvSpPr>
            <a:spLocks noGrp="1"/>
          </p:cNvSpPr>
          <p:nvPr>
            <p:ph idx="1"/>
          </p:nvPr>
        </p:nvSpPr>
        <p:spPr/>
        <p:txBody>
          <a:bodyPr>
            <a:normAutofit fontScale="77500" lnSpcReduction="20000"/>
          </a:bodyPr>
          <a:lstStyle/>
          <a:p>
            <a:r>
              <a:rPr lang="en-US"/>
              <a:t>In many situations, we would  have experienced a long wait in the front of a public bathroom- Very irritating right?</a:t>
            </a:r>
          </a:p>
          <a:p>
            <a:r>
              <a:rPr lang="en-US"/>
              <a:t>Sometimes, if its urgent, we would have to run to another bathroom , maybe again to find that its filled.</a:t>
            </a:r>
          </a:p>
          <a:p>
            <a:r>
              <a:rPr lang="en-US"/>
              <a:t>What if this thing happens daily with you? With some people, this is the case.</a:t>
            </a:r>
          </a:p>
          <a:p>
            <a:r>
              <a:rPr lang="en-US"/>
              <a:t>In IIST Hostels, we got 2 shower rooms and 2 toilets each for 16 people of a wing with more than half of the geysers not working and not repaired and the flushes of toilets going for a repair maybe once in 2 weeks.</a:t>
            </a:r>
          </a:p>
          <a:p>
            <a:r>
              <a:rPr lang="en-US"/>
              <a:t>Some shops won’t have washrooms. Generally, the staff working there would have to travel a few 100m to find a washroom. Generally, they go to nearby restaurants or other public toilets. Imagine walking 100m just to find the washroom being occupied at one place and free at that time in another place.</a:t>
            </a:r>
          </a:p>
          <a:p>
            <a:r>
              <a:rPr lang="en-US"/>
              <a:t>Airplanes have only 1 or 2 washrooms in economy cabin. Generally, there’s an indicator whether the washroom is filled or not. But the need for occupancy detection exists there also.</a:t>
            </a:r>
          </a:p>
        </p:txBody>
      </p:sp>
    </p:spTree>
    <p:extLst>
      <p:ext uri="{BB962C8B-B14F-4D97-AF65-F5344CB8AC3E}">
        <p14:creationId xmlns:p14="http://schemas.microsoft.com/office/powerpoint/2010/main" val="29969374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0BD886-B7F7-8709-3BA2-81DFB09A319B}"/>
              </a:ext>
            </a:extLst>
          </p:cNvPr>
          <p:cNvSpPr>
            <a:spLocks noGrp="1"/>
          </p:cNvSpPr>
          <p:nvPr>
            <p:ph idx="1"/>
          </p:nvPr>
        </p:nvSpPr>
        <p:spPr/>
        <p:txBody>
          <a:bodyPr>
            <a:normAutofit fontScale="92500" lnSpcReduction="10000"/>
          </a:bodyPr>
          <a:lstStyle/>
          <a:p>
            <a:r>
              <a:rPr lang="en-US"/>
              <a:t>In our case, the wire from pin D4 which goes into the hole of the lid to touch the conducting spring, which in turn touches the metallic washer. This touch is assigned a particular value on a default scale of 100 where a reading above 90 is observed when the touch pin is in contact with an insulator or air or a material with dielectric constant very near to air’s dielectric constant(happens the touch pin is left freely to rest somewhere).</a:t>
            </a:r>
          </a:p>
          <a:p>
            <a:r>
              <a:rPr lang="en-US"/>
              <a:t>When the bolt comes in contact with the washer, this touch value changes. Using a suitable threshold, we can decide whether the door is closed or open. The case of partial locking is tackled with the help of spring.</a:t>
            </a:r>
          </a:p>
          <a:p>
            <a:r>
              <a:rPr lang="en-US"/>
              <a:t>We can think of the situation as dielectrics in series. When a new contact occurs, a dielectric gets added in series instead of air or equivalently there is a capacitance increase.</a:t>
            </a:r>
          </a:p>
        </p:txBody>
      </p:sp>
    </p:spTree>
    <p:extLst>
      <p:ext uri="{BB962C8B-B14F-4D97-AF65-F5344CB8AC3E}">
        <p14:creationId xmlns:p14="http://schemas.microsoft.com/office/powerpoint/2010/main" val="512817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lowchart: Document 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EDFE1F-569A-57EA-A06A-F9411D7046DF}"/>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ESP 32 Microcontroller </a:t>
            </a:r>
          </a:p>
        </p:txBody>
      </p:sp>
      <p:pic>
        <p:nvPicPr>
          <p:cNvPr id="4" name="Picture 4" descr="Diagram&#10;&#10;Description automatically generated">
            <a:extLst>
              <a:ext uri="{FF2B5EF4-FFF2-40B4-BE49-F238E27FC236}">
                <a16:creationId xmlns:a16="http://schemas.microsoft.com/office/drawing/2014/main" id="{819B4E2E-7C5A-5796-45CF-048A9F71E4BB}"/>
              </a:ext>
            </a:extLst>
          </p:cNvPr>
          <p:cNvPicPr>
            <a:picLocks noGrp="1" noChangeAspect="1"/>
          </p:cNvPicPr>
          <p:nvPr>
            <p:ph idx="1"/>
          </p:nvPr>
        </p:nvPicPr>
        <p:blipFill>
          <a:blip r:embed="rId2"/>
          <a:stretch>
            <a:fillRect/>
          </a:stretch>
        </p:blipFill>
        <p:spPr>
          <a:xfrm>
            <a:off x="4179968" y="280647"/>
            <a:ext cx="7360334" cy="6383947"/>
          </a:xfrm>
          <a:prstGeom prst="rect">
            <a:avLst/>
          </a:prstGeom>
        </p:spPr>
      </p:pic>
    </p:spTree>
    <p:extLst>
      <p:ext uri="{BB962C8B-B14F-4D97-AF65-F5344CB8AC3E}">
        <p14:creationId xmlns:p14="http://schemas.microsoft.com/office/powerpoint/2010/main" val="309377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4C091-3DB7-D565-D116-DBCE22F06499}"/>
              </a:ext>
            </a:extLst>
          </p:cNvPr>
          <p:cNvSpPr>
            <a:spLocks noGrp="1"/>
          </p:cNvSpPr>
          <p:nvPr>
            <p:ph type="title"/>
          </p:nvPr>
        </p:nvSpPr>
        <p:spPr/>
        <p:txBody>
          <a:bodyPr/>
          <a:lstStyle/>
          <a:p>
            <a:r>
              <a:rPr lang="en-US"/>
              <a:t>Interfacing with microcontroller and website</a:t>
            </a:r>
          </a:p>
        </p:txBody>
      </p:sp>
      <p:sp>
        <p:nvSpPr>
          <p:cNvPr id="3" name="Content Placeholder 2">
            <a:extLst>
              <a:ext uri="{FF2B5EF4-FFF2-40B4-BE49-F238E27FC236}">
                <a16:creationId xmlns:a16="http://schemas.microsoft.com/office/drawing/2014/main" id="{32568702-417B-DF1A-87EB-0D0D052D8AC9}"/>
              </a:ext>
            </a:extLst>
          </p:cNvPr>
          <p:cNvSpPr>
            <a:spLocks noGrp="1"/>
          </p:cNvSpPr>
          <p:nvPr>
            <p:ph idx="1"/>
          </p:nvPr>
        </p:nvSpPr>
        <p:spPr/>
        <p:txBody>
          <a:bodyPr vert="horz" lIns="91440" tIns="45720" rIns="91440" bIns="45720" rtlCol="0" anchor="t">
            <a:normAutofit fontScale="55000" lnSpcReduction="20000"/>
          </a:bodyPr>
          <a:lstStyle/>
          <a:p>
            <a:r>
              <a:rPr lang="en-GB" sz="3600"/>
              <a:t>Arduino code</a:t>
            </a:r>
            <a:endParaRPr lang="en-GB" sz="3600">
              <a:cs typeface="Calibri"/>
            </a:endParaRPr>
          </a:p>
          <a:p>
            <a:pPr marL="0" indent="0">
              <a:buNone/>
            </a:pPr>
            <a:r>
              <a:rPr lang="en-GB">
                <a:cs typeface="Calibri" panose="020F0502020204030204"/>
              </a:rPr>
              <a:t>  </a:t>
            </a:r>
            <a:r>
              <a:rPr lang="en-GB" sz="2400">
                <a:cs typeface="Calibri" panose="020F0502020204030204"/>
              </a:rPr>
              <a:t> Arduino code for In-built touch sensor in ESP32 board is as follows,-</a:t>
            </a:r>
          </a:p>
          <a:p>
            <a:pPr>
              <a:buNone/>
            </a:pPr>
            <a:r>
              <a:rPr lang="en-GB">
                <a:solidFill>
                  <a:srgbClr val="95A5A6"/>
                </a:solidFill>
                <a:latin typeface="Consolas"/>
                <a:cs typeface="Calibri"/>
              </a:rPr>
              <a:t>// ESP32 Touch Test</a:t>
            </a:r>
            <a:endParaRPr lang="en-GB">
              <a:cs typeface="Calibri"/>
            </a:endParaRPr>
          </a:p>
          <a:p>
            <a:pPr>
              <a:buNone/>
            </a:pPr>
            <a:r>
              <a:rPr lang="en-GB">
                <a:solidFill>
                  <a:srgbClr val="95A5A6"/>
                </a:solidFill>
                <a:latin typeface="Consolas"/>
                <a:cs typeface="Calibri"/>
              </a:rPr>
              <a:t>// Just test touch pin - Touch0 is T0 which is on GPIO 4.</a:t>
            </a:r>
            <a:endParaRPr lang="en-GB">
              <a:cs typeface="Calibri"/>
            </a:endParaRPr>
          </a:p>
          <a:p>
            <a:pPr>
              <a:buNone/>
            </a:pPr>
            <a:br>
              <a:rPr lang="en-US"/>
            </a:br>
            <a:endParaRPr lang="en-US">
              <a:cs typeface="Calibri"/>
            </a:endParaRPr>
          </a:p>
          <a:p>
            <a:pPr>
              <a:buNone/>
            </a:pPr>
            <a:r>
              <a:rPr lang="en-GB" err="1">
                <a:solidFill>
                  <a:srgbClr val="00979D"/>
                </a:solidFill>
                <a:latin typeface="Consolas"/>
                <a:cs typeface="Calibri"/>
              </a:rPr>
              <a:t>const</a:t>
            </a:r>
            <a:r>
              <a:rPr lang="en-GB">
                <a:solidFill>
                  <a:srgbClr val="4E5B61"/>
                </a:solidFill>
                <a:latin typeface="Consolas"/>
                <a:cs typeface="Calibri"/>
              </a:rPr>
              <a:t> </a:t>
            </a:r>
            <a:r>
              <a:rPr lang="en-GB">
                <a:solidFill>
                  <a:srgbClr val="00979D"/>
                </a:solidFill>
                <a:latin typeface="Consolas"/>
                <a:cs typeface="Calibri"/>
              </a:rPr>
              <a:t>int</a:t>
            </a:r>
            <a:r>
              <a:rPr lang="en-GB">
                <a:solidFill>
                  <a:srgbClr val="4E5B61"/>
                </a:solidFill>
                <a:latin typeface="Consolas"/>
                <a:cs typeface="Calibri"/>
              </a:rPr>
              <a:t> LED_BUILTIN = </a:t>
            </a:r>
            <a:r>
              <a:rPr lang="en-GB">
                <a:solidFill>
                  <a:srgbClr val="005C5F"/>
                </a:solidFill>
                <a:latin typeface="Consolas"/>
                <a:cs typeface="Calibri"/>
              </a:rPr>
              <a:t>2</a:t>
            </a:r>
            <a:r>
              <a:rPr lang="en-GB">
                <a:solidFill>
                  <a:srgbClr val="4E5B61"/>
                </a:solidFill>
                <a:latin typeface="Consolas"/>
                <a:cs typeface="Calibri"/>
              </a:rPr>
              <a:t>;</a:t>
            </a:r>
            <a:endParaRPr lang="en-GB">
              <a:cs typeface="Calibri"/>
            </a:endParaRPr>
          </a:p>
          <a:p>
            <a:pPr>
              <a:buNone/>
            </a:pPr>
            <a:r>
              <a:rPr lang="en-GB" err="1">
                <a:solidFill>
                  <a:srgbClr val="00979D"/>
                </a:solidFill>
                <a:latin typeface="Consolas"/>
                <a:cs typeface="Calibri"/>
              </a:rPr>
              <a:t>const</a:t>
            </a:r>
            <a:r>
              <a:rPr lang="en-GB">
                <a:solidFill>
                  <a:srgbClr val="4E5B61"/>
                </a:solidFill>
                <a:latin typeface="Consolas"/>
                <a:cs typeface="Calibri"/>
              </a:rPr>
              <a:t> </a:t>
            </a:r>
            <a:r>
              <a:rPr lang="en-GB">
                <a:solidFill>
                  <a:srgbClr val="00979D"/>
                </a:solidFill>
                <a:latin typeface="Consolas"/>
                <a:cs typeface="Calibri"/>
              </a:rPr>
              <a:t>int</a:t>
            </a:r>
            <a:r>
              <a:rPr lang="en-GB">
                <a:solidFill>
                  <a:srgbClr val="4E5B61"/>
                </a:solidFill>
                <a:latin typeface="Consolas"/>
                <a:cs typeface="Calibri"/>
              </a:rPr>
              <a:t> </a:t>
            </a:r>
            <a:r>
              <a:rPr lang="en-GB" err="1">
                <a:solidFill>
                  <a:srgbClr val="4E5B61"/>
                </a:solidFill>
                <a:latin typeface="Consolas"/>
                <a:cs typeface="Calibri"/>
              </a:rPr>
              <a:t>touchPin</a:t>
            </a:r>
            <a:r>
              <a:rPr lang="en-GB">
                <a:solidFill>
                  <a:srgbClr val="4E5B61"/>
                </a:solidFill>
                <a:latin typeface="Consolas"/>
                <a:cs typeface="Calibri"/>
              </a:rPr>
              <a:t> = </a:t>
            </a:r>
            <a:r>
              <a:rPr lang="en-GB">
                <a:solidFill>
                  <a:srgbClr val="005C5F"/>
                </a:solidFill>
                <a:latin typeface="Consolas"/>
                <a:cs typeface="Calibri"/>
              </a:rPr>
              <a:t>4</a:t>
            </a:r>
            <a:r>
              <a:rPr lang="en-GB">
                <a:solidFill>
                  <a:srgbClr val="4E5B61"/>
                </a:solidFill>
                <a:latin typeface="Consolas"/>
                <a:cs typeface="Calibri"/>
              </a:rPr>
              <a:t>;</a:t>
            </a:r>
            <a:endParaRPr lang="en-GB">
              <a:cs typeface="Calibri"/>
            </a:endParaRPr>
          </a:p>
          <a:p>
            <a:pPr>
              <a:buNone/>
            </a:pPr>
            <a:r>
              <a:rPr lang="en-GB" err="1">
                <a:solidFill>
                  <a:srgbClr val="00979D"/>
                </a:solidFill>
                <a:latin typeface="Consolas"/>
                <a:cs typeface="Calibri"/>
              </a:rPr>
              <a:t>const</a:t>
            </a:r>
            <a:r>
              <a:rPr lang="en-GB">
                <a:solidFill>
                  <a:srgbClr val="4E5B61"/>
                </a:solidFill>
                <a:latin typeface="Consolas"/>
                <a:cs typeface="Calibri"/>
              </a:rPr>
              <a:t> </a:t>
            </a:r>
            <a:r>
              <a:rPr lang="en-GB">
                <a:solidFill>
                  <a:srgbClr val="00979D"/>
                </a:solidFill>
                <a:latin typeface="Consolas"/>
                <a:cs typeface="Calibri"/>
              </a:rPr>
              <a:t>int</a:t>
            </a:r>
            <a:r>
              <a:rPr lang="en-GB">
                <a:solidFill>
                  <a:srgbClr val="4E5B61"/>
                </a:solidFill>
                <a:latin typeface="Consolas"/>
                <a:cs typeface="Calibri"/>
              </a:rPr>
              <a:t> threshold = </a:t>
            </a:r>
            <a:r>
              <a:rPr lang="en-GB">
                <a:solidFill>
                  <a:srgbClr val="005C5F"/>
                </a:solidFill>
                <a:latin typeface="Consolas"/>
                <a:cs typeface="Calibri"/>
              </a:rPr>
              <a:t>40</a:t>
            </a:r>
            <a:r>
              <a:rPr lang="en-GB">
                <a:solidFill>
                  <a:srgbClr val="4E5B61"/>
                </a:solidFill>
                <a:latin typeface="Consolas"/>
                <a:cs typeface="Calibri"/>
              </a:rPr>
              <a:t>;</a:t>
            </a:r>
            <a:endParaRPr lang="en-GB">
              <a:cs typeface="Calibri"/>
            </a:endParaRPr>
          </a:p>
          <a:p>
            <a:pPr>
              <a:buNone/>
            </a:pPr>
            <a:br>
              <a:rPr lang="en-US"/>
            </a:br>
            <a:endParaRPr lang="en-US">
              <a:cs typeface="Calibri"/>
            </a:endParaRPr>
          </a:p>
          <a:p>
            <a:pPr>
              <a:buNone/>
            </a:pPr>
            <a:r>
              <a:rPr lang="en-GB">
                <a:solidFill>
                  <a:srgbClr val="00979D"/>
                </a:solidFill>
                <a:latin typeface="Consolas"/>
                <a:cs typeface="Calibri"/>
              </a:rPr>
              <a:t>int</a:t>
            </a:r>
            <a:r>
              <a:rPr lang="en-GB">
                <a:solidFill>
                  <a:srgbClr val="4E5B61"/>
                </a:solidFill>
                <a:latin typeface="Consolas"/>
                <a:cs typeface="Calibri"/>
              </a:rPr>
              <a:t> </a:t>
            </a:r>
            <a:r>
              <a:rPr lang="en-GB" err="1">
                <a:solidFill>
                  <a:srgbClr val="4E5B61"/>
                </a:solidFill>
                <a:latin typeface="Consolas"/>
                <a:cs typeface="Calibri"/>
              </a:rPr>
              <a:t>touchValue</a:t>
            </a:r>
            <a:r>
              <a:rPr lang="en-GB">
                <a:solidFill>
                  <a:srgbClr val="4E5B61"/>
                </a:solidFill>
                <a:latin typeface="Consolas"/>
                <a:cs typeface="Calibri"/>
              </a:rPr>
              <a:t>;</a:t>
            </a:r>
            <a:endParaRPr lang="en-GB">
              <a:cs typeface="Calibri"/>
            </a:endParaRPr>
          </a:p>
          <a:p>
            <a:pPr>
              <a:buNone/>
            </a:pPr>
            <a:endParaRPr lang="en-GB">
              <a:solidFill>
                <a:srgbClr val="95A5A6"/>
              </a:solidFill>
              <a:latin typeface="Consolas"/>
              <a:cs typeface="Calibri"/>
            </a:endParaRPr>
          </a:p>
          <a:p>
            <a:pPr marL="0" indent="0">
              <a:buNone/>
            </a:pPr>
            <a:endParaRPr lang="en-GB" sz="1800">
              <a:cs typeface="Calibri"/>
            </a:endParaRPr>
          </a:p>
          <a:p>
            <a:pPr>
              <a:buNone/>
            </a:pPr>
            <a:r>
              <a:rPr lang="en-GB" sz="2000">
                <a:cs typeface="Calibri"/>
              </a:rPr>
              <a:t>    </a:t>
            </a:r>
          </a:p>
          <a:p>
            <a:pPr>
              <a:buNone/>
            </a:pPr>
            <a:endParaRPr lang="en-GB" sz="2000"/>
          </a:p>
          <a:p>
            <a:pPr>
              <a:buNone/>
            </a:pPr>
            <a:endParaRPr lang="en-US"/>
          </a:p>
        </p:txBody>
      </p:sp>
    </p:spTree>
    <p:extLst>
      <p:ext uri="{BB962C8B-B14F-4D97-AF65-F5344CB8AC3E}">
        <p14:creationId xmlns:p14="http://schemas.microsoft.com/office/powerpoint/2010/main" val="3296254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1F6F83-1BCE-5C78-85DB-FD1686DCBB19}"/>
              </a:ext>
            </a:extLst>
          </p:cNvPr>
          <p:cNvSpPr>
            <a:spLocks noGrp="1"/>
          </p:cNvSpPr>
          <p:nvPr>
            <p:ph idx="1"/>
          </p:nvPr>
        </p:nvSpPr>
        <p:spPr>
          <a:xfrm>
            <a:off x="838200" y="474153"/>
            <a:ext cx="10515600" cy="5860960"/>
          </a:xfrm>
        </p:spPr>
        <p:txBody>
          <a:bodyPr vert="horz" lIns="91440" tIns="45720" rIns="91440" bIns="45720" rtlCol="0" anchor="t">
            <a:noAutofit/>
          </a:bodyPr>
          <a:lstStyle/>
          <a:p>
            <a:pPr>
              <a:buNone/>
            </a:pPr>
            <a:r>
              <a:rPr lang="en-GB" sz="1400">
                <a:solidFill>
                  <a:srgbClr val="00979D"/>
                </a:solidFill>
                <a:latin typeface="Consolas"/>
                <a:cs typeface="Calibri"/>
              </a:rPr>
              <a:t>void</a:t>
            </a:r>
            <a:r>
              <a:rPr lang="en-GB" sz="1400">
                <a:solidFill>
                  <a:srgbClr val="4E5B61"/>
                </a:solidFill>
                <a:latin typeface="Consolas"/>
                <a:cs typeface="Calibri"/>
              </a:rPr>
              <a:t> </a:t>
            </a:r>
            <a:r>
              <a:rPr lang="en-GB" sz="1400">
                <a:solidFill>
                  <a:srgbClr val="D35400"/>
                </a:solidFill>
                <a:latin typeface="Consolas"/>
                <a:cs typeface="Calibri"/>
              </a:rPr>
              <a:t>setup</a:t>
            </a:r>
            <a:r>
              <a:rPr lang="en-GB" sz="1400">
                <a:solidFill>
                  <a:srgbClr val="434F54"/>
                </a:solidFill>
                <a:latin typeface="Consolas"/>
                <a:cs typeface="Calibri"/>
              </a:rPr>
              <a:t>()</a:t>
            </a:r>
            <a:r>
              <a:rPr lang="en-GB" sz="1400">
                <a:solidFill>
                  <a:srgbClr val="4E5B61"/>
                </a:solidFill>
                <a:latin typeface="Consolas"/>
                <a:cs typeface="Calibri"/>
              </a:rPr>
              <a:t> </a:t>
            </a:r>
            <a:r>
              <a:rPr lang="en-GB" sz="1400">
                <a:solidFill>
                  <a:srgbClr val="434F54"/>
                </a:solidFill>
                <a:latin typeface="Consolas"/>
                <a:cs typeface="Calibri"/>
              </a:rPr>
              <a:t>{</a:t>
            </a:r>
            <a:endParaRPr lang="en-US" sz="1400">
              <a:cs typeface="Calibri"/>
            </a:endParaRPr>
          </a:p>
          <a:p>
            <a:pPr>
              <a:buNone/>
            </a:pPr>
            <a:r>
              <a:rPr lang="en-GB" sz="1400">
                <a:solidFill>
                  <a:srgbClr val="4E5B61"/>
                </a:solidFill>
                <a:latin typeface="Consolas"/>
                <a:cs typeface="Calibri"/>
              </a:rPr>
              <a:t>  </a:t>
            </a:r>
            <a:r>
              <a:rPr lang="en-GB" sz="1400" err="1">
                <a:solidFill>
                  <a:srgbClr val="D35400"/>
                </a:solidFill>
                <a:latin typeface="Consolas"/>
                <a:cs typeface="Calibri"/>
              </a:rPr>
              <a:t>Serial</a:t>
            </a:r>
            <a:r>
              <a:rPr lang="en-GB" sz="1400" err="1">
                <a:solidFill>
                  <a:srgbClr val="4E5B61"/>
                </a:solidFill>
                <a:latin typeface="Consolas"/>
                <a:cs typeface="Calibri"/>
              </a:rPr>
              <a:t>.</a:t>
            </a:r>
            <a:r>
              <a:rPr lang="en-GB" sz="1400" err="1">
                <a:solidFill>
                  <a:srgbClr val="D35400"/>
                </a:solidFill>
                <a:latin typeface="Consolas"/>
                <a:cs typeface="Calibri"/>
              </a:rPr>
              <a:t>begin</a:t>
            </a:r>
            <a:r>
              <a:rPr lang="en-GB" sz="1400">
                <a:solidFill>
                  <a:srgbClr val="434F54"/>
                </a:solidFill>
                <a:latin typeface="Consolas"/>
                <a:cs typeface="Calibri"/>
              </a:rPr>
              <a:t>(</a:t>
            </a:r>
            <a:r>
              <a:rPr lang="en-GB" sz="1400">
                <a:solidFill>
                  <a:srgbClr val="005C5F"/>
                </a:solidFill>
                <a:latin typeface="Consolas"/>
                <a:cs typeface="Calibri"/>
              </a:rPr>
              <a:t>115200</a:t>
            </a:r>
            <a:r>
              <a:rPr lang="en-GB" sz="1400">
                <a:solidFill>
                  <a:srgbClr val="434F54"/>
                </a:solidFill>
                <a:latin typeface="Consolas"/>
                <a:cs typeface="Calibri"/>
              </a:rPr>
              <a:t>)</a:t>
            </a:r>
            <a:r>
              <a:rPr lang="en-GB" sz="1400">
                <a:solidFill>
                  <a:srgbClr val="4E5B61"/>
                </a:solidFill>
                <a:latin typeface="Consolas"/>
                <a:cs typeface="Calibri"/>
              </a:rPr>
              <a:t>;</a:t>
            </a:r>
            <a:endParaRPr lang="en-GB" sz="1400">
              <a:cs typeface="Calibri"/>
            </a:endParaRPr>
          </a:p>
          <a:p>
            <a:pPr>
              <a:buNone/>
            </a:pPr>
            <a:r>
              <a:rPr lang="en-GB" sz="1400">
                <a:solidFill>
                  <a:srgbClr val="4E5B61"/>
                </a:solidFill>
                <a:latin typeface="Consolas"/>
                <a:cs typeface="Calibri"/>
              </a:rPr>
              <a:t>  </a:t>
            </a:r>
            <a:r>
              <a:rPr lang="en-GB" sz="1400">
                <a:solidFill>
                  <a:srgbClr val="D35400"/>
                </a:solidFill>
                <a:latin typeface="Consolas"/>
                <a:cs typeface="Calibri"/>
              </a:rPr>
              <a:t>delay</a:t>
            </a:r>
            <a:r>
              <a:rPr lang="en-GB" sz="1400">
                <a:solidFill>
                  <a:srgbClr val="434F54"/>
                </a:solidFill>
                <a:latin typeface="Consolas"/>
                <a:cs typeface="Calibri"/>
              </a:rPr>
              <a:t>(</a:t>
            </a:r>
            <a:r>
              <a:rPr lang="en-GB" sz="1400">
                <a:solidFill>
                  <a:srgbClr val="005C5F"/>
                </a:solidFill>
                <a:latin typeface="Consolas"/>
                <a:cs typeface="Calibri"/>
              </a:rPr>
              <a:t>1000</a:t>
            </a:r>
            <a:r>
              <a:rPr lang="en-GB" sz="1400">
                <a:solidFill>
                  <a:srgbClr val="434F54"/>
                </a:solidFill>
                <a:latin typeface="Consolas"/>
                <a:cs typeface="Calibri"/>
              </a:rPr>
              <a:t>)</a:t>
            </a:r>
            <a:r>
              <a:rPr lang="en-GB" sz="1400">
                <a:solidFill>
                  <a:srgbClr val="4E5B61"/>
                </a:solidFill>
                <a:latin typeface="Consolas"/>
                <a:cs typeface="Calibri"/>
              </a:rPr>
              <a:t>;</a:t>
            </a:r>
            <a:r>
              <a:rPr lang="en-GB" sz="1400">
                <a:solidFill>
                  <a:srgbClr val="95A5A6"/>
                </a:solidFill>
                <a:latin typeface="Consolas"/>
                <a:cs typeface="Calibri"/>
              </a:rPr>
              <a:t> // give me time to bring up serial monitor</a:t>
            </a:r>
            <a:endParaRPr lang="en-GB" sz="1400">
              <a:cs typeface="Calibri"/>
            </a:endParaRPr>
          </a:p>
          <a:p>
            <a:pPr>
              <a:buNone/>
            </a:pPr>
            <a:r>
              <a:rPr lang="en-GB" sz="1400">
                <a:solidFill>
                  <a:srgbClr val="4E5B61"/>
                </a:solidFill>
                <a:latin typeface="Consolas"/>
                <a:cs typeface="Calibri"/>
              </a:rPr>
              <a:t>  </a:t>
            </a:r>
            <a:r>
              <a:rPr lang="en-GB" sz="1400" err="1">
                <a:solidFill>
                  <a:srgbClr val="D35400"/>
                </a:solidFill>
                <a:latin typeface="Consolas"/>
                <a:cs typeface="Calibri"/>
              </a:rPr>
              <a:t>Serial</a:t>
            </a:r>
            <a:r>
              <a:rPr lang="en-GB" sz="1400" err="1">
                <a:solidFill>
                  <a:srgbClr val="4E5B61"/>
                </a:solidFill>
                <a:latin typeface="Consolas"/>
                <a:cs typeface="Calibri"/>
              </a:rPr>
              <a:t>.</a:t>
            </a:r>
            <a:r>
              <a:rPr lang="en-GB" sz="1400" err="1">
                <a:solidFill>
                  <a:srgbClr val="D35400"/>
                </a:solidFill>
                <a:latin typeface="Consolas"/>
                <a:cs typeface="Calibri"/>
              </a:rPr>
              <a:t>println</a:t>
            </a:r>
            <a:r>
              <a:rPr lang="en-GB" sz="1400">
                <a:solidFill>
                  <a:srgbClr val="434F54"/>
                </a:solidFill>
                <a:latin typeface="Consolas"/>
                <a:cs typeface="Calibri"/>
              </a:rPr>
              <a:t>(</a:t>
            </a:r>
            <a:r>
              <a:rPr lang="en-GB" sz="1400">
                <a:solidFill>
                  <a:srgbClr val="005C5F"/>
                </a:solidFill>
                <a:latin typeface="Consolas"/>
                <a:cs typeface="Calibri"/>
              </a:rPr>
              <a:t>"ESP32 Touch Test"</a:t>
            </a:r>
            <a:r>
              <a:rPr lang="en-GB" sz="1400">
                <a:solidFill>
                  <a:srgbClr val="434F54"/>
                </a:solidFill>
                <a:latin typeface="Consolas"/>
                <a:cs typeface="Calibri"/>
              </a:rPr>
              <a:t>)</a:t>
            </a:r>
            <a:r>
              <a:rPr lang="en-GB" sz="1400">
                <a:solidFill>
                  <a:srgbClr val="4E5B61"/>
                </a:solidFill>
                <a:latin typeface="Consolas"/>
                <a:cs typeface="Calibri"/>
              </a:rPr>
              <a:t>;</a:t>
            </a:r>
            <a:endParaRPr lang="en-GB" sz="1400">
              <a:cs typeface="Calibri"/>
            </a:endParaRPr>
          </a:p>
          <a:p>
            <a:pPr>
              <a:buNone/>
            </a:pPr>
            <a:r>
              <a:rPr lang="en-GB" sz="1400">
                <a:solidFill>
                  <a:srgbClr val="4E5B61"/>
                </a:solidFill>
                <a:latin typeface="Consolas"/>
                <a:cs typeface="Calibri"/>
              </a:rPr>
              <a:t>  </a:t>
            </a:r>
            <a:r>
              <a:rPr lang="en-GB" sz="1400" err="1">
                <a:solidFill>
                  <a:srgbClr val="D35400"/>
                </a:solidFill>
                <a:latin typeface="Consolas"/>
                <a:cs typeface="Calibri"/>
              </a:rPr>
              <a:t>pinMode</a:t>
            </a:r>
            <a:r>
              <a:rPr lang="en-GB" sz="1400">
                <a:solidFill>
                  <a:srgbClr val="4E5B61"/>
                </a:solidFill>
                <a:latin typeface="Consolas"/>
                <a:cs typeface="Calibri"/>
              </a:rPr>
              <a:t> </a:t>
            </a:r>
            <a:r>
              <a:rPr lang="en-GB" sz="1400">
                <a:solidFill>
                  <a:srgbClr val="434F54"/>
                </a:solidFill>
                <a:latin typeface="Consolas"/>
                <a:cs typeface="Calibri"/>
              </a:rPr>
              <a:t>(</a:t>
            </a:r>
            <a:r>
              <a:rPr lang="en-GB" sz="1400">
                <a:solidFill>
                  <a:srgbClr val="4E5B61"/>
                </a:solidFill>
                <a:latin typeface="Consolas"/>
                <a:cs typeface="Calibri"/>
              </a:rPr>
              <a:t>LED_BUILTIN, OUTPUT</a:t>
            </a:r>
            <a:r>
              <a:rPr lang="en-GB" sz="1400">
                <a:solidFill>
                  <a:srgbClr val="434F54"/>
                </a:solidFill>
                <a:latin typeface="Consolas"/>
                <a:cs typeface="Calibri"/>
              </a:rPr>
              <a:t>)</a:t>
            </a:r>
            <a:r>
              <a:rPr lang="en-GB" sz="1400">
                <a:solidFill>
                  <a:srgbClr val="4E5B61"/>
                </a:solidFill>
                <a:latin typeface="Consolas"/>
                <a:cs typeface="Calibri"/>
              </a:rPr>
              <a:t>;</a:t>
            </a:r>
            <a:endParaRPr lang="en-GB" sz="1400">
              <a:cs typeface="Calibri"/>
            </a:endParaRPr>
          </a:p>
          <a:p>
            <a:pPr>
              <a:buNone/>
            </a:pPr>
            <a:r>
              <a:rPr lang="en-GB" sz="1400">
                <a:solidFill>
                  <a:srgbClr val="434F54"/>
                </a:solidFill>
                <a:latin typeface="Consolas"/>
                <a:cs typeface="Calibri"/>
              </a:rPr>
              <a:t>}</a:t>
            </a:r>
            <a:endParaRPr lang="en-GB" sz="1400">
              <a:cs typeface="Calibri"/>
            </a:endParaRPr>
          </a:p>
          <a:p>
            <a:pPr>
              <a:buNone/>
            </a:pPr>
            <a:r>
              <a:rPr lang="en-GB" sz="1400">
                <a:solidFill>
                  <a:srgbClr val="00979D"/>
                </a:solidFill>
                <a:latin typeface="Consolas"/>
                <a:cs typeface="Calibri"/>
              </a:rPr>
              <a:t>void</a:t>
            </a:r>
            <a:r>
              <a:rPr lang="en-GB" sz="1400">
                <a:solidFill>
                  <a:srgbClr val="4E5B61"/>
                </a:solidFill>
                <a:latin typeface="Consolas"/>
                <a:cs typeface="Calibri"/>
              </a:rPr>
              <a:t> </a:t>
            </a:r>
            <a:r>
              <a:rPr lang="en-GB" sz="1400">
                <a:solidFill>
                  <a:srgbClr val="D35400"/>
                </a:solidFill>
                <a:latin typeface="Consolas"/>
                <a:cs typeface="Calibri"/>
              </a:rPr>
              <a:t>loop</a:t>
            </a:r>
            <a:r>
              <a:rPr lang="en-GB" sz="1400">
                <a:solidFill>
                  <a:srgbClr val="434F54"/>
                </a:solidFill>
                <a:latin typeface="Consolas"/>
                <a:cs typeface="Calibri"/>
              </a:rPr>
              <a:t>()</a:t>
            </a:r>
            <a:r>
              <a:rPr lang="en-GB" sz="1400">
                <a:solidFill>
                  <a:srgbClr val="4E5B61"/>
                </a:solidFill>
                <a:latin typeface="Consolas"/>
                <a:cs typeface="Calibri"/>
              </a:rPr>
              <a:t> </a:t>
            </a:r>
            <a:r>
              <a:rPr lang="en-GB" sz="1400">
                <a:solidFill>
                  <a:srgbClr val="434F54"/>
                </a:solidFill>
                <a:latin typeface="Consolas"/>
                <a:cs typeface="Calibri"/>
              </a:rPr>
              <a:t>{</a:t>
            </a:r>
            <a:endParaRPr lang="en-GB" sz="1400">
              <a:cs typeface="Calibri"/>
            </a:endParaRPr>
          </a:p>
          <a:p>
            <a:pPr>
              <a:buNone/>
            </a:pPr>
            <a:r>
              <a:rPr lang="en-GB" sz="1400">
                <a:solidFill>
                  <a:srgbClr val="4E5B61"/>
                </a:solidFill>
                <a:latin typeface="Consolas"/>
                <a:cs typeface="Calibri"/>
              </a:rPr>
              <a:t> </a:t>
            </a:r>
            <a:r>
              <a:rPr lang="en-GB" sz="1400" err="1">
                <a:solidFill>
                  <a:srgbClr val="4E5B61"/>
                </a:solidFill>
                <a:latin typeface="Consolas"/>
                <a:cs typeface="Calibri"/>
              </a:rPr>
              <a:t>touchValue</a:t>
            </a:r>
            <a:r>
              <a:rPr lang="en-GB" sz="1400">
                <a:solidFill>
                  <a:srgbClr val="4E5B61"/>
                </a:solidFill>
                <a:latin typeface="Consolas"/>
                <a:cs typeface="Calibri"/>
              </a:rPr>
              <a:t> = </a:t>
            </a:r>
            <a:r>
              <a:rPr lang="en-GB" sz="1400" err="1">
                <a:solidFill>
                  <a:srgbClr val="D35400"/>
                </a:solidFill>
                <a:latin typeface="Consolas"/>
                <a:cs typeface="Calibri"/>
              </a:rPr>
              <a:t>touchRead</a:t>
            </a:r>
            <a:r>
              <a:rPr lang="en-GB" sz="1400">
                <a:solidFill>
                  <a:srgbClr val="434F54"/>
                </a:solidFill>
                <a:latin typeface="Consolas"/>
                <a:cs typeface="Calibri"/>
              </a:rPr>
              <a:t>(</a:t>
            </a:r>
            <a:r>
              <a:rPr lang="en-GB" sz="1400" err="1">
                <a:solidFill>
                  <a:srgbClr val="4E5B61"/>
                </a:solidFill>
                <a:latin typeface="Consolas"/>
                <a:cs typeface="Calibri"/>
              </a:rPr>
              <a:t>touchPin</a:t>
            </a:r>
            <a:r>
              <a:rPr lang="en-GB" sz="1400">
                <a:solidFill>
                  <a:srgbClr val="434F54"/>
                </a:solidFill>
                <a:latin typeface="Consolas"/>
                <a:cs typeface="Calibri"/>
              </a:rPr>
              <a:t>)</a:t>
            </a:r>
            <a:r>
              <a:rPr lang="en-GB" sz="1400">
                <a:solidFill>
                  <a:srgbClr val="4E5B61"/>
                </a:solidFill>
                <a:latin typeface="Consolas"/>
                <a:cs typeface="Calibri"/>
              </a:rPr>
              <a:t>;</a:t>
            </a:r>
            <a:endParaRPr lang="en-GB" sz="1400">
              <a:cs typeface="Calibri"/>
            </a:endParaRPr>
          </a:p>
          <a:p>
            <a:pPr>
              <a:buNone/>
            </a:pPr>
            <a:r>
              <a:rPr lang="en-GB" sz="1400">
                <a:solidFill>
                  <a:srgbClr val="4E5B61"/>
                </a:solidFill>
                <a:latin typeface="Consolas"/>
                <a:cs typeface="Calibri"/>
              </a:rPr>
              <a:t> </a:t>
            </a:r>
            <a:r>
              <a:rPr lang="en-GB" sz="1400" err="1">
                <a:solidFill>
                  <a:srgbClr val="D35400"/>
                </a:solidFill>
                <a:latin typeface="Consolas"/>
                <a:cs typeface="Calibri"/>
              </a:rPr>
              <a:t>Serial</a:t>
            </a:r>
            <a:r>
              <a:rPr lang="en-GB" sz="1400" err="1">
                <a:solidFill>
                  <a:srgbClr val="4E5B61"/>
                </a:solidFill>
                <a:latin typeface="Consolas"/>
                <a:cs typeface="Calibri"/>
              </a:rPr>
              <a:t>.</a:t>
            </a:r>
            <a:r>
              <a:rPr lang="en-GB" sz="1400" err="1">
                <a:solidFill>
                  <a:srgbClr val="D35400"/>
                </a:solidFill>
                <a:latin typeface="Consolas"/>
                <a:cs typeface="Calibri"/>
              </a:rPr>
              <a:t>print</a:t>
            </a:r>
            <a:r>
              <a:rPr lang="en-GB" sz="1400">
                <a:solidFill>
                  <a:srgbClr val="434F54"/>
                </a:solidFill>
                <a:latin typeface="Consolas"/>
                <a:cs typeface="Calibri"/>
              </a:rPr>
              <a:t>(</a:t>
            </a:r>
            <a:r>
              <a:rPr lang="en-GB" sz="1400" err="1">
                <a:solidFill>
                  <a:srgbClr val="4E5B61"/>
                </a:solidFill>
                <a:latin typeface="Consolas"/>
                <a:cs typeface="Calibri"/>
              </a:rPr>
              <a:t>touchValue</a:t>
            </a:r>
            <a:r>
              <a:rPr lang="en-GB" sz="1400">
                <a:solidFill>
                  <a:srgbClr val="434F54"/>
                </a:solidFill>
                <a:latin typeface="Consolas"/>
                <a:cs typeface="Calibri"/>
              </a:rPr>
              <a:t>)</a:t>
            </a:r>
            <a:r>
              <a:rPr lang="en-GB" sz="1400">
                <a:solidFill>
                  <a:srgbClr val="4E5B61"/>
                </a:solidFill>
                <a:latin typeface="Consolas"/>
                <a:cs typeface="Calibri"/>
              </a:rPr>
              <a:t>;</a:t>
            </a:r>
            <a:endParaRPr lang="en-GB" sz="1400">
              <a:cs typeface="Calibri"/>
            </a:endParaRPr>
          </a:p>
          <a:p>
            <a:pPr>
              <a:buNone/>
            </a:pPr>
            <a:endParaRPr lang="en-GB" sz="1400">
              <a:solidFill>
                <a:srgbClr val="4E5B61"/>
              </a:solidFill>
              <a:latin typeface="Consolas"/>
              <a:cs typeface="Calibri"/>
            </a:endParaRPr>
          </a:p>
          <a:p>
            <a:pPr>
              <a:buNone/>
            </a:pPr>
            <a:r>
              <a:rPr lang="en-GB" sz="1400">
                <a:solidFill>
                  <a:srgbClr val="4E5B61"/>
                </a:solidFill>
                <a:latin typeface="Consolas"/>
                <a:cs typeface="Calibri"/>
              </a:rPr>
              <a:t> </a:t>
            </a:r>
            <a:r>
              <a:rPr lang="en-GB" sz="1400">
                <a:solidFill>
                  <a:srgbClr val="728E00"/>
                </a:solidFill>
                <a:latin typeface="Consolas"/>
                <a:cs typeface="Calibri"/>
              </a:rPr>
              <a:t>if</a:t>
            </a:r>
            <a:r>
              <a:rPr lang="en-GB" sz="1400">
                <a:solidFill>
                  <a:srgbClr val="4E5B61"/>
                </a:solidFill>
                <a:latin typeface="Consolas"/>
                <a:cs typeface="Calibri"/>
              </a:rPr>
              <a:t> </a:t>
            </a:r>
            <a:r>
              <a:rPr lang="en-GB" sz="1400">
                <a:solidFill>
                  <a:srgbClr val="434F54"/>
                </a:solidFill>
                <a:latin typeface="Consolas"/>
                <a:cs typeface="Calibri"/>
              </a:rPr>
              <a:t>(</a:t>
            </a:r>
            <a:r>
              <a:rPr lang="en-GB" sz="1400" err="1">
                <a:solidFill>
                  <a:srgbClr val="4E5B61"/>
                </a:solidFill>
                <a:latin typeface="Consolas"/>
                <a:cs typeface="Calibri"/>
              </a:rPr>
              <a:t>touchValue</a:t>
            </a:r>
            <a:r>
              <a:rPr lang="en-GB" sz="1400">
                <a:solidFill>
                  <a:srgbClr val="4E5B61"/>
                </a:solidFill>
                <a:latin typeface="Consolas"/>
                <a:cs typeface="Calibri"/>
              </a:rPr>
              <a:t> &lt; threshold</a:t>
            </a:r>
            <a:r>
              <a:rPr lang="en-GB" sz="1400">
                <a:solidFill>
                  <a:srgbClr val="434F54"/>
                </a:solidFill>
                <a:latin typeface="Consolas"/>
                <a:cs typeface="Calibri"/>
              </a:rPr>
              <a:t>){</a:t>
            </a:r>
            <a:endParaRPr lang="en-GB" sz="1400">
              <a:cs typeface="Calibri"/>
            </a:endParaRPr>
          </a:p>
          <a:p>
            <a:pPr>
              <a:buNone/>
            </a:pPr>
            <a:r>
              <a:rPr lang="en-GB" sz="1400">
                <a:solidFill>
                  <a:srgbClr val="4E5B61"/>
                </a:solidFill>
                <a:latin typeface="Consolas"/>
                <a:cs typeface="Calibri"/>
              </a:rPr>
              <a:t>   </a:t>
            </a:r>
            <a:r>
              <a:rPr lang="en-GB" sz="1400" err="1">
                <a:solidFill>
                  <a:srgbClr val="D35400"/>
                </a:solidFill>
                <a:latin typeface="Consolas"/>
                <a:cs typeface="Calibri"/>
              </a:rPr>
              <a:t>digitalWrite</a:t>
            </a:r>
            <a:r>
              <a:rPr lang="en-GB" sz="1400">
                <a:solidFill>
                  <a:srgbClr val="434F54"/>
                </a:solidFill>
                <a:latin typeface="Consolas"/>
                <a:cs typeface="Calibri"/>
              </a:rPr>
              <a:t>(</a:t>
            </a:r>
            <a:r>
              <a:rPr lang="en-GB" sz="1400">
                <a:solidFill>
                  <a:srgbClr val="4E5B61"/>
                </a:solidFill>
                <a:latin typeface="Consolas"/>
                <a:cs typeface="Calibri"/>
              </a:rPr>
              <a:t>LED_BUILTIN, HIGH</a:t>
            </a:r>
            <a:r>
              <a:rPr lang="en-GB" sz="1400">
                <a:solidFill>
                  <a:srgbClr val="434F54"/>
                </a:solidFill>
                <a:latin typeface="Consolas"/>
                <a:cs typeface="Calibri"/>
              </a:rPr>
              <a:t>)</a:t>
            </a:r>
            <a:r>
              <a:rPr lang="en-GB" sz="1400">
                <a:solidFill>
                  <a:srgbClr val="4E5B61"/>
                </a:solidFill>
                <a:latin typeface="Consolas"/>
                <a:cs typeface="Calibri"/>
              </a:rPr>
              <a:t>;</a:t>
            </a:r>
            <a:endParaRPr lang="en-GB" sz="1400">
              <a:cs typeface="Calibri"/>
            </a:endParaRPr>
          </a:p>
          <a:p>
            <a:pPr>
              <a:buNone/>
            </a:pPr>
            <a:r>
              <a:rPr lang="en-GB" sz="1400">
                <a:solidFill>
                  <a:srgbClr val="4E5B61"/>
                </a:solidFill>
                <a:latin typeface="Consolas"/>
                <a:cs typeface="Calibri"/>
              </a:rPr>
              <a:t> </a:t>
            </a:r>
            <a:r>
              <a:rPr lang="en-GB" sz="1400">
                <a:solidFill>
                  <a:srgbClr val="434F54"/>
                </a:solidFill>
                <a:latin typeface="Consolas"/>
                <a:cs typeface="Calibri"/>
              </a:rPr>
              <a:t>}</a:t>
            </a:r>
            <a:endParaRPr lang="en-GB" sz="1400">
              <a:cs typeface="Calibri"/>
            </a:endParaRPr>
          </a:p>
          <a:p>
            <a:pPr>
              <a:buNone/>
            </a:pPr>
            <a:endParaRPr lang="en-GB" sz="1400">
              <a:solidFill>
                <a:srgbClr val="728E00"/>
              </a:solidFill>
              <a:latin typeface="Consolas"/>
              <a:cs typeface="Calibri"/>
            </a:endParaRPr>
          </a:p>
          <a:p>
            <a:pPr>
              <a:buNone/>
            </a:pPr>
            <a:r>
              <a:rPr lang="en-GB" sz="1400">
                <a:solidFill>
                  <a:srgbClr val="728E00"/>
                </a:solidFill>
                <a:latin typeface="Consolas"/>
                <a:cs typeface="Calibri"/>
              </a:rPr>
              <a:t>else</a:t>
            </a:r>
            <a:r>
              <a:rPr lang="en-GB" sz="1400">
                <a:solidFill>
                  <a:srgbClr val="4E5B61"/>
                </a:solidFill>
                <a:latin typeface="Consolas"/>
                <a:cs typeface="Calibri"/>
              </a:rPr>
              <a:t> </a:t>
            </a:r>
            <a:r>
              <a:rPr lang="en-GB" sz="1400">
                <a:solidFill>
                  <a:srgbClr val="434F54"/>
                </a:solidFill>
                <a:latin typeface="Consolas"/>
                <a:cs typeface="Calibri"/>
              </a:rPr>
              <a:t>{</a:t>
            </a:r>
            <a:endParaRPr lang="en-GB" sz="1400">
              <a:cs typeface="Calibri"/>
            </a:endParaRPr>
          </a:p>
          <a:p>
            <a:pPr>
              <a:buNone/>
            </a:pPr>
            <a:r>
              <a:rPr lang="en-GB" sz="1400">
                <a:solidFill>
                  <a:srgbClr val="4E5B61"/>
                </a:solidFill>
                <a:latin typeface="Consolas"/>
                <a:cs typeface="Calibri"/>
              </a:rPr>
              <a:t>   </a:t>
            </a:r>
            <a:r>
              <a:rPr lang="en-GB" sz="1400" err="1">
                <a:solidFill>
                  <a:srgbClr val="D35400"/>
                </a:solidFill>
                <a:latin typeface="Consolas"/>
                <a:cs typeface="Calibri"/>
              </a:rPr>
              <a:t>digitalWrite</a:t>
            </a:r>
            <a:r>
              <a:rPr lang="en-GB" sz="1400">
                <a:solidFill>
                  <a:srgbClr val="434F54"/>
                </a:solidFill>
                <a:latin typeface="Consolas"/>
                <a:cs typeface="Calibri"/>
              </a:rPr>
              <a:t>(</a:t>
            </a:r>
            <a:r>
              <a:rPr lang="en-GB" sz="1400">
                <a:solidFill>
                  <a:srgbClr val="4E5B61"/>
                </a:solidFill>
                <a:latin typeface="Consolas"/>
                <a:cs typeface="Calibri"/>
              </a:rPr>
              <a:t>LED_BUILTIN, LOW</a:t>
            </a:r>
            <a:r>
              <a:rPr lang="en-GB" sz="1400">
                <a:solidFill>
                  <a:srgbClr val="434F54"/>
                </a:solidFill>
                <a:latin typeface="Consolas"/>
                <a:cs typeface="Calibri"/>
              </a:rPr>
              <a:t>)</a:t>
            </a:r>
            <a:r>
              <a:rPr lang="en-GB" sz="1400">
                <a:solidFill>
                  <a:srgbClr val="4E5B61"/>
                </a:solidFill>
                <a:latin typeface="Consolas"/>
                <a:cs typeface="Calibri"/>
              </a:rPr>
              <a:t>;</a:t>
            </a:r>
            <a:endParaRPr lang="en-GB" sz="1400">
              <a:cs typeface="Calibri"/>
            </a:endParaRPr>
          </a:p>
          <a:p>
            <a:pPr>
              <a:buNone/>
            </a:pPr>
            <a:r>
              <a:rPr lang="en-GB" sz="1400">
                <a:solidFill>
                  <a:srgbClr val="4E5B61"/>
                </a:solidFill>
                <a:latin typeface="Consolas"/>
                <a:cs typeface="Calibri"/>
              </a:rPr>
              <a:t> </a:t>
            </a:r>
            <a:r>
              <a:rPr lang="en-GB" sz="1400">
                <a:solidFill>
                  <a:srgbClr val="434F54"/>
                </a:solidFill>
                <a:latin typeface="Consolas"/>
                <a:cs typeface="Calibri"/>
              </a:rPr>
              <a:t>}</a:t>
            </a:r>
            <a:endParaRPr lang="en-GB" sz="1400">
              <a:cs typeface="Calibri"/>
            </a:endParaRPr>
          </a:p>
          <a:p>
            <a:pPr>
              <a:buNone/>
            </a:pPr>
            <a:r>
              <a:rPr lang="en-GB" sz="1400">
                <a:solidFill>
                  <a:srgbClr val="4E5B61"/>
                </a:solidFill>
                <a:latin typeface="Consolas"/>
                <a:cs typeface="Calibri"/>
              </a:rPr>
              <a:t> </a:t>
            </a:r>
            <a:r>
              <a:rPr lang="en-GB" sz="1400">
                <a:solidFill>
                  <a:srgbClr val="D35400"/>
                </a:solidFill>
                <a:latin typeface="Consolas"/>
                <a:cs typeface="Calibri"/>
              </a:rPr>
              <a:t>delay</a:t>
            </a:r>
            <a:r>
              <a:rPr lang="en-GB" sz="1400">
                <a:solidFill>
                  <a:srgbClr val="434F54"/>
                </a:solidFill>
                <a:latin typeface="Consolas"/>
                <a:cs typeface="Calibri"/>
              </a:rPr>
              <a:t>(</a:t>
            </a:r>
            <a:r>
              <a:rPr lang="en-GB" sz="1400">
                <a:solidFill>
                  <a:srgbClr val="005C5F"/>
                </a:solidFill>
                <a:latin typeface="Consolas"/>
                <a:cs typeface="Calibri"/>
              </a:rPr>
              <a:t>500</a:t>
            </a:r>
            <a:r>
              <a:rPr lang="en-GB" sz="1400">
                <a:solidFill>
                  <a:srgbClr val="434F54"/>
                </a:solidFill>
                <a:latin typeface="Consolas"/>
                <a:cs typeface="Calibri"/>
              </a:rPr>
              <a:t>)</a:t>
            </a:r>
            <a:r>
              <a:rPr lang="en-GB" sz="1400">
                <a:solidFill>
                  <a:srgbClr val="4E5B61"/>
                </a:solidFill>
                <a:latin typeface="Consolas"/>
                <a:cs typeface="Calibri"/>
              </a:rPr>
              <a:t>;</a:t>
            </a:r>
            <a:endParaRPr lang="en-GB" sz="1400">
              <a:cs typeface="Calibri"/>
            </a:endParaRPr>
          </a:p>
          <a:p>
            <a:pPr>
              <a:buNone/>
            </a:pPr>
            <a:r>
              <a:rPr lang="en-GB" sz="1400">
                <a:solidFill>
                  <a:srgbClr val="434F54"/>
                </a:solidFill>
                <a:latin typeface="Consolas"/>
                <a:cs typeface="Calibri"/>
              </a:rPr>
              <a:t>}</a:t>
            </a:r>
            <a:endParaRPr lang="en-GB" sz="1400">
              <a:cs typeface="Calibri"/>
            </a:endParaRPr>
          </a:p>
          <a:p>
            <a:pPr marL="0" indent="0">
              <a:buNone/>
            </a:pPr>
            <a:endParaRPr lang="en-GB" sz="1400">
              <a:cs typeface="Calibri"/>
            </a:endParaRPr>
          </a:p>
        </p:txBody>
      </p:sp>
    </p:spTree>
    <p:extLst>
      <p:ext uri="{BB962C8B-B14F-4D97-AF65-F5344CB8AC3E}">
        <p14:creationId xmlns:p14="http://schemas.microsoft.com/office/powerpoint/2010/main" val="36660555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74DEFD-ED29-D061-85B4-D2EF02FAD347}"/>
              </a:ext>
            </a:extLst>
          </p:cNvPr>
          <p:cNvSpPr>
            <a:spLocks noGrp="1"/>
          </p:cNvSpPr>
          <p:nvPr>
            <p:ph idx="1"/>
          </p:nvPr>
        </p:nvSpPr>
        <p:spPr>
          <a:xfrm>
            <a:off x="838200" y="546041"/>
            <a:ext cx="10515600" cy="5630922"/>
          </a:xfrm>
        </p:spPr>
        <p:txBody>
          <a:bodyPr vert="horz" lIns="91440" tIns="45720" rIns="91440" bIns="45720" rtlCol="0" anchor="t">
            <a:normAutofit/>
          </a:bodyPr>
          <a:lstStyle/>
          <a:p>
            <a:r>
              <a:rPr lang="en-GB">
                <a:cs typeface="Calibri"/>
              </a:rPr>
              <a:t>PHP code - interfacing Arduino client with the server database</a:t>
            </a:r>
          </a:p>
          <a:p>
            <a:r>
              <a:rPr lang="en-GB">
                <a:cs typeface="Calibri"/>
              </a:rPr>
              <a:t>Decision rule – update status </a:t>
            </a:r>
            <a:endParaRPr lang="en-US">
              <a:cs typeface="Calibri"/>
            </a:endParaRPr>
          </a:p>
          <a:p>
            <a:pPr marL="0" indent="0">
              <a:buNone/>
            </a:pPr>
            <a:endParaRPr lang="en-US">
              <a:cs typeface="Calibri"/>
            </a:endParaRPr>
          </a:p>
        </p:txBody>
      </p:sp>
    </p:spTree>
    <p:extLst>
      <p:ext uri="{BB962C8B-B14F-4D97-AF65-F5344CB8AC3E}">
        <p14:creationId xmlns:p14="http://schemas.microsoft.com/office/powerpoint/2010/main" val="31859983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89E26-DE70-C6EA-543A-A85E78894B8C}"/>
              </a:ext>
            </a:extLst>
          </p:cNvPr>
          <p:cNvSpPr>
            <a:spLocks noGrp="1"/>
          </p:cNvSpPr>
          <p:nvPr>
            <p:ph type="title"/>
          </p:nvPr>
        </p:nvSpPr>
        <p:spPr/>
        <p:txBody>
          <a:bodyPr/>
          <a:lstStyle/>
          <a:p>
            <a:r>
              <a:rPr lang="en-US"/>
              <a:t>Demonstration of working</a:t>
            </a:r>
          </a:p>
        </p:txBody>
      </p:sp>
      <p:sp>
        <p:nvSpPr>
          <p:cNvPr id="3" name="Content Placeholder 2">
            <a:extLst>
              <a:ext uri="{FF2B5EF4-FFF2-40B4-BE49-F238E27FC236}">
                <a16:creationId xmlns:a16="http://schemas.microsoft.com/office/drawing/2014/main" id="{481C3D8A-28D5-AA62-56ED-1A402C9F5619}"/>
              </a:ext>
            </a:extLst>
          </p:cNvPr>
          <p:cNvSpPr>
            <a:spLocks noGrp="1"/>
          </p:cNvSpPr>
          <p:nvPr>
            <p:ph idx="1"/>
          </p:nvPr>
        </p:nvSpPr>
        <p:spPr/>
        <p:txBody>
          <a:bodyPr/>
          <a:lstStyle/>
          <a:p>
            <a:r>
              <a:rPr lang="en-GB"/>
              <a:t>One-microcontroller setup</a:t>
            </a:r>
          </a:p>
          <a:p>
            <a:r>
              <a:rPr lang="en-GB"/>
              <a:t>3-microcontroller setup</a:t>
            </a:r>
            <a:endParaRPr lang="en-US"/>
          </a:p>
        </p:txBody>
      </p:sp>
    </p:spTree>
    <p:extLst>
      <p:ext uri="{BB962C8B-B14F-4D97-AF65-F5344CB8AC3E}">
        <p14:creationId xmlns:p14="http://schemas.microsoft.com/office/powerpoint/2010/main" val="1030772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0AD5A-C752-DA09-C26D-1093FBB22FD0}"/>
              </a:ext>
            </a:extLst>
          </p:cNvPr>
          <p:cNvSpPr>
            <a:spLocks noGrp="1"/>
          </p:cNvSpPr>
          <p:nvPr>
            <p:ph type="title"/>
          </p:nvPr>
        </p:nvSpPr>
        <p:spPr/>
        <p:txBody>
          <a:bodyPr/>
          <a:lstStyle/>
          <a:p>
            <a:r>
              <a:rPr lang="en-US"/>
              <a:t>Advantages</a:t>
            </a:r>
          </a:p>
        </p:txBody>
      </p:sp>
      <p:sp>
        <p:nvSpPr>
          <p:cNvPr id="3" name="Content Placeholder 2">
            <a:extLst>
              <a:ext uri="{FF2B5EF4-FFF2-40B4-BE49-F238E27FC236}">
                <a16:creationId xmlns:a16="http://schemas.microsoft.com/office/drawing/2014/main" id="{C76C5556-CAF9-0136-92BB-EDE0589CEA07}"/>
              </a:ext>
            </a:extLst>
          </p:cNvPr>
          <p:cNvSpPr>
            <a:spLocks noGrp="1"/>
          </p:cNvSpPr>
          <p:nvPr>
            <p:ph idx="1"/>
          </p:nvPr>
        </p:nvSpPr>
        <p:spPr/>
        <p:txBody>
          <a:bodyPr>
            <a:normAutofit/>
          </a:bodyPr>
          <a:lstStyle/>
          <a:p>
            <a:r>
              <a:rPr lang="en-US"/>
              <a:t>More modular. Can be applied to any door.</a:t>
            </a:r>
          </a:p>
          <a:p>
            <a:r>
              <a:rPr lang="en-US"/>
              <a:t>Maybe the simplest.</a:t>
            </a:r>
          </a:p>
          <a:p>
            <a:r>
              <a:rPr lang="en-US"/>
              <a:t>Best suited for public restroom applications where we’re almost sure that the door will be locked while in use. </a:t>
            </a:r>
          </a:p>
          <a:p>
            <a:r>
              <a:rPr lang="en-US"/>
              <a:t>Avoids long wires which the existing methods use.</a:t>
            </a:r>
          </a:p>
          <a:p>
            <a:r>
              <a:rPr lang="en-US"/>
              <a:t>Cheaper.(Actually very much)</a:t>
            </a:r>
          </a:p>
          <a:p>
            <a:r>
              <a:rPr lang="en-US"/>
              <a:t>Long life: After attaching to any restroom door, the chances of our setup getting damaged is very low since its inside the pocket.</a:t>
            </a:r>
          </a:p>
          <a:p>
            <a:r>
              <a:rPr lang="en-US"/>
              <a:t>Easier maintenance: Components are easier to replace.</a:t>
            </a:r>
          </a:p>
        </p:txBody>
      </p:sp>
    </p:spTree>
    <p:extLst>
      <p:ext uri="{BB962C8B-B14F-4D97-AF65-F5344CB8AC3E}">
        <p14:creationId xmlns:p14="http://schemas.microsoft.com/office/powerpoint/2010/main" val="194944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7C19A-5109-3D9F-6F2A-08B0E8954028}"/>
              </a:ext>
            </a:extLst>
          </p:cNvPr>
          <p:cNvSpPr>
            <a:spLocks noGrp="1"/>
          </p:cNvSpPr>
          <p:nvPr>
            <p:ph type="title"/>
          </p:nvPr>
        </p:nvSpPr>
        <p:spPr/>
        <p:txBody>
          <a:bodyPr/>
          <a:lstStyle/>
          <a:p>
            <a:r>
              <a:rPr lang="en-US"/>
              <a:t>Limitations and some possible solutions</a:t>
            </a:r>
          </a:p>
        </p:txBody>
      </p:sp>
      <p:sp>
        <p:nvSpPr>
          <p:cNvPr id="3" name="Content Placeholder 2">
            <a:extLst>
              <a:ext uri="{FF2B5EF4-FFF2-40B4-BE49-F238E27FC236}">
                <a16:creationId xmlns:a16="http://schemas.microsoft.com/office/drawing/2014/main" id="{D426C51B-600D-47D7-7391-A73880D0A17B}"/>
              </a:ext>
            </a:extLst>
          </p:cNvPr>
          <p:cNvSpPr>
            <a:spLocks noGrp="1"/>
          </p:cNvSpPr>
          <p:nvPr>
            <p:ph idx="1"/>
          </p:nvPr>
        </p:nvSpPr>
        <p:spPr/>
        <p:txBody>
          <a:bodyPr>
            <a:normAutofit fontScale="70000" lnSpcReduction="20000"/>
          </a:bodyPr>
          <a:lstStyle/>
          <a:p>
            <a:r>
              <a:rPr lang="en-US" dirty="0"/>
              <a:t>Limited for tower bolt system with non-insulating bolts.</a:t>
            </a:r>
          </a:p>
          <a:p>
            <a:r>
              <a:rPr lang="en-US" dirty="0"/>
              <a:t>While testing, it was observed that the microcontroller’s touch sensor reads very random values after 5h of continuous operation. One or 2 in every 5 observations would be correct, but then the sum threshold comparison method fails. A reason for this would be the thermal noise generated which increases with time. This issue got resolved after we switched off the microcontrollers for 2h.</a:t>
            </a:r>
          </a:p>
          <a:p>
            <a:r>
              <a:rPr lang="en-US" dirty="0"/>
              <a:t>We haven’t provided any isolation for the socket.</a:t>
            </a:r>
          </a:p>
          <a:p>
            <a:r>
              <a:rPr lang="en-US" dirty="0"/>
              <a:t>When the surroundings change, its observed that there is a need to change the threshold assigned for the given sum algorithm. This issue may be resolved by better algorithms or by machine learning methods, which can be used to set the threshold automatically for say every 1h duration. (We tested comparing minimum and maximum values and using mode, but sum was better since data was generally found clustered around a central point).</a:t>
            </a:r>
          </a:p>
          <a:p>
            <a:r>
              <a:rPr lang="en-US" dirty="0"/>
              <a:t>The inbuilt capacitive touch sensor has a limited sensitivity. This invokes the need for data analysis. A similar sensor with higher sensitivity could be used.</a:t>
            </a:r>
          </a:p>
          <a:p>
            <a:r>
              <a:rPr lang="en-US"/>
              <a:t>ESP32 Touch Sensor has not passed the Conducted Susceptibility (CS) test for now, and thus has limited application scenarios. </a:t>
            </a:r>
          </a:p>
          <a:p>
            <a:pPr marL="0" indent="0">
              <a:buNone/>
            </a:pPr>
            <a:endParaRPr lang="en-US"/>
          </a:p>
          <a:p>
            <a:endParaRPr lang="en-US" dirty="0"/>
          </a:p>
        </p:txBody>
      </p:sp>
    </p:spTree>
    <p:extLst>
      <p:ext uri="{BB962C8B-B14F-4D97-AF65-F5344CB8AC3E}">
        <p14:creationId xmlns:p14="http://schemas.microsoft.com/office/powerpoint/2010/main" val="17464668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F0BB-3F2A-A122-768C-B3B04CFD61FD}"/>
              </a:ext>
            </a:extLst>
          </p:cNvPr>
          <p:cNvSpPr>
            <a:spLocks noGrp="1"/>
          </p:cNvSpPr>
          <p:nvPr>
            <p:ph type="title"/>
          </p:nvPr>
        </p:nvSpPr>
        <p:spPr/>
        <p:txBody>
          <a:bodyPr/>
          <a:lstStyle/>
          <a:p>
            <a:r>
              <a:rPr lang="en-US"/>
              <a:t>Comparison with PIR sensor</a:t>
            </a:r>
          </a:p>
        </p:txBody>
      </p:sp>
      <p:sp>
        <p:nvSpPr>
          <p:cNvPr id="3" name="Content Placeholder 2">
            <a:extLst>
              <a:ext uri="{FF2B5EF4-FFF2-40B4-BE49-F238E27FC236}">
                <a16:creationId xmlns:a16="http://schemas.microsoft.com/office/drawing/2014/main" id="{EB0073AB-A047-A867-DBAD-B9A299B50C51}"/>
              </a:ext>
            </a:extLst>
          </p:cNvPr>
          <p:cNvSpPr>
            <a:spLocks noGrp="1"/>
          </p:cNvSpPr>
          <p:nvPr>
            <p:ph idx="1"/>
          </p:nvPr>
        </p:nvSpPr>
        <p:spPr/>
        <p:txBody>
          <a:bodyPr>
            <a:normAutofit/>
          </a:bodyPr>
          <a:lstStyle/>
          <a:p>
            <a:r>
              <a:rPr lang="en-US"/>
              <a:t>PIR sensors require a direct line of sight between the sensor and occupants in a space. </a:t>
            </a:r>
          </a:p>
          <a:p>
            <a:r>
              <a:rPr lang="en-US"/>
              <a:t>Thus, for accuracy, we might need multiple such sensors located at different areas of washrooms so to detect people with different heights.</a:t>
            </a:r>
          </a:p>
          <a:p>
            <a:r>
              <a:rPr lang="en-US"/>
              <a:t>Lack of fine-grained detection: PIR sensors are primarily designed to detect large movements, such as a person walking across a room. They are less effective in detecting small or subtle movements, such as someone sitting still or slight body movements.</a:t>
            </a:r>
          </a:p>
          <a:p>
            <a:r>
              <a:rPr lang="en-US"/>
              <a:t>Relatively costly.</a:t>
            </a:r>
          </a:p>
        </p:txBody>
      </p:sp>
    </p:spTree>
    <p:extLst>
      <p:ext uri="{BB962C8B-B14F-4D97-AF65-F5344CB8AC3E}">
        <p14:creationId xmlns:p14="http://schemas.microsoft.com/office/powerpoint/2010/main" val="24769966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4F88F-3238-3167-F823-39C98F12C79D}"/>
              </a:ext>
            </a:extLst>
          </p:cNvPr>
          <p:cNvSpPr>
            <a:spLocks noGrp="1"/>
          </p:cNvSpPr>
          <p:nvPr>
            <p:ph type="title"/>
          </p:nvPr>
        </p:nvSpPr>
        <p:spPr/>
        <p:txBody>
          <a:bodyPr/>
          <a:lstStyle/>
          <a:p>
            <a:r>
              <a:rPr lang="en-US"/>
              <a:t>Comparison with ultrasonic sensor</a:t>
            </a:r>
          </a:p>
        </p:txBody>
      </p:sp>
      <p:sp>
        <p:nvSpPr>
          <p:cNvPr id="3" name="Content Placeholder 2">
            <a:extLst>
              <a:ext uri="{FF2B5EF4-FFF2-40B4-BE49-F238E27FC236}">
                <a16:creationId xmlns:a16="http://schemas.microsoft.com/office/drawing/2014/main" id="{3A8ABA55-AD0D-0435-A1D2-409BA7EC7223}"/>
              </a:ext>
            </a:extLst>
          </p:cNvPr>
          <p:cNvSpPr>
            <a:spLocks noGrp="1"/>
          </p:cNvSpPr>
          <p:nvPr>
            <p:ph idx="1"/>
          </p:nvPr>
        </p:nvSpPr>
        <p:spPr/>
        <p:txBody>
          <a:bodyPr>
            <a:normAutofit/>
          </a:bodyPr>
          <a:lstStyle/>
          <a:p>
            <a:r>
              <a:rPr lang="en-IN" b="0" i="0" u="none" strike="noStrike">
                <a:solidFill>
                  <a:srgbClr val="000000"/>
                </a:solidFill>
                <a:effectLst/>
                <a:latin typeface="Arial" panose="020B0604020202020204" pitchFamily="34" charset="0"/>
              </a:rPr>
              <a:t>Ultrasonic sensors cover the entire space and do not need a line of sight. As a result, they can detect people behind obstacles. They also are more sensitive to minor motions, such as hand movements.</a:t>
            </a:r>
          </a:p>
          <a:p>
            <a:r>
              <a:rPr lang="en-IN">
                <a:solidFill>
                  <a:srgbClr val="000000"/>
                </a:solidFill>
                <a:latin typeface="Arial" panose="020B0604020202020204" pitchFamily="34" charset="0"/>
              </a:rPr>
              <a:t>However, they rely on reflections.</a:t>
            </a:r>
          </a:p>
          <a:p>
            <a:r>
              <a:rPr lang="en-US"/>
              <a:t>Reflective surfaces and multiple reflections will lead to false detection.</a:t>
            </a:r>
          </a:p>
          <a:p>
            <a:r>
              <a:rPr lang="en-US"/>
              <a:t>Costly than PIR and our method, however more accurate than PIR.</a:t>
            </a:r>
          </a:p>
          <a:p>
            <a:endParaRPr lang="en-US"/>
          </a:p>
        </p:txBody>
      </p:sp>
    </p:spTree>
    <p:extLst>
      <p:ext uri="{BB962C8B-B14F-4D97-AF65-F5344CB8AC3E}">
        <p14:creationId xmlns:p14="http://schemas.microsoft.com/office/powerpoint/2010/main" val="3444317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E6F42-5E1D-E10F-690E-8C4300D8C60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9A237A9-1906-CEA4-40E3-48758CE74377}"/>
              </a:ext>
            </a:extLst>
          </p:cNvPr>
          <p:cNvSpPr>
            <a:spLocks noGrp="1"/>
          </p:cNvSpPr>
          <p:nvPr>
            <p:ph idx="1"/>
          </p:nvPr>
        </p:nvSpPr>
        <p:spPr/>
        <p:txBody>
          <a:bodyPr/>
          <a:lstStyle/>
          <a:p>
            <a:r>
              <a:rPr lang="en-US"/>
              <a:t>Any other public place can face the similar situation if:</a:t>
            </a:r>
          </a:p>
          <a:p>
            <a:pPr lvl="1"/>
            <a:r>
              <a:rPr lang="en-US"/>
              <a:t>Number of people to get serviced is more</a:t>
            </a:r>
          </a:p>
          <a:p>
            <a:pPr lvl="1"/>
            <a:r>
              <a:rPr lang="en-US"/>
              <a:t>They come in bursts.</a:t>
            </a:r>
          </a:p>
          <a:p>
            <a:pPr lvl="1"/>
            <a:r>
              <a:rPr lang="en-US"/>
              <a:t>Number of servicing areas are enough but are distributed in space.</a:t>
            </a:r>
          </a:p>
        </p:txBody>
      </p:sp>
    </p:spTree>
    <p:extLst>
      <p:ext uri="{BB962C8B-B14F-4D97-AF65-F5344CB8AC3E}">
        <p14:creationId xmlns:p14="http://schemas.microsoft.com/office/powerpoint/2010/main" val="4269309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9EA4C-5BA8-22D5-6342-EE197692C2FB}"/>
              </a:ext>
            </a:extLst>
          </p:cNvPr>
          <p:cNvSpPr>
            <a:spLocks noGrp="1"/>
          </p:cNvSpPr>
          <p:nvPr>
            <p:ph type="title"/>
          </p:nvPr>
        </p:nvSpPr>
        <p:spPr/>
        <p:txBody>
          <a:bodyPr/>
          <a:lstStyle/>
          <a:p>
            <a:r>
              <a:rPr lang="en-US"/>
              <a:t>Comparison with CO2 sensor</a:t>
            </a:r>
          </a:p>
        </p:txBody>
      </p:sp>
      <p:sp>
        <p:nvSpPr>
          <p:cNvPr id="3" name="Content Placeholder 2">
            <a:extLst>
              <a:ext uri="{FF2B5EF4-FFF2-40B4-BE49-F238E27FC236}">
                <a16:creationId xmlns:a16="http://schemas.microsoft.com/office/drawing/2014/main" id="{664672DE-C6E2-BE03-B42F-28758AF26AB8}"/>
              </a:ext>
            </a:extLst>
          </p:cNvPr>
          <p:cNvSpPr>
            <a:spLocks noGrp="1"/>
          </p:cNvSpPr>
          <p:nvPr>
            <p:ph idx="1"/>
          </p:nvPr>
        </p:nvSpPr>
        <p:spPr/>
        <p:txBody>
          <a:bodyPr/>
          <a:lstStyle/>
          <a:p>
            <a:r>
              <a:rPr lang="en-US"/>
              <a:t>CO2 based sensing appears another nice and accurate way to detect human presence. </a:t>
            </a:r>
          </a:p>
          <a:p>
            <a:r>
              <a:rPr lang="en-US"/>
              <a:t>Positioning of the sensor maybe an issue in the presence of exhaust fans or other ventilation windows.</a:t>
            </a:r>
          </a:p>
          <a:p>
            <a:r>
              <a:rPr lang="en-US"/>
              <a:t>These sensors can be based on various technologies, such as non-dispersive infrared (NDIR) sensors or electrochemical sensors. Thus, costly.</a:t>
            </a:r>
          </a:p>
          <a:p>
            <a:endParaRPr lang="en-US"/>
          </a:p>
        </p:txBody>
      </p:sp>
    </p:spTree>
    <p:extLst>
      <p:ext uri="{BB962C8B-B14F-4D97-AF65-F5344CB8AC3E}">
        <p14:creationId xmlns:p14="http://schemas.microsoft.com/office/powerpoint/2010/main" val="39311708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CD901-C83C-E7EF-F0A7-E34B2F36CA4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6C96706-F263-A6BC-E9F4-3DB0AE67EF41}"/>
              </a:ext>
            </a:extLst>
          </p:cNvPr>
          <p:cNvSpPr>
            <a:spLocks noGrp="1"/>
          </p:cNvSpPr>
          <p:nvPr>
            <p:ph idx="1"/>
          </p:nvPr>
        </p:nvSpPr>
        <p:spPr/>
        <p:txBody>
          <a:bodyPr/>
          <a:lstStyle/>
          <a:p>
            <a:r>
              <a:rPr lang="en-US"/>
              <a:t>Methods like RFID, image camera, acoustic recognition and </a:t>
            </a:r>
            <a:r>
              <a:rPr lang="en-US" err="1"/>
              <a:t>wifi</a:t>
            </a:r>
            <a:r>
              <a:rPr lang="en-US"/>
              <a:t>-probe request can reveal a user’s identity and privacy concerns will be an issue.</a:t>
            </a:r>
          </a:p>
        </p:txBody>
      </p:sp>
    </p:spTree>
    <p:extLst>
      <p:ext uri="{BB962C8B-B14F-4D97-AF65-F5344CB8AC3E}">
        <p14:creationId xmlns:p14="http://schemas.microsoft.com/office/powerpoint/2010/main" val="38607949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D934E-D9B7-2047-392E-0A08C7E81853}"/>
              </a:ext>
            </a:extLst>
          </p:cNvPr>
          <p:cNvSpPr>
            <a:spLocks noGrp="1"/>
          </p:cNvSpPr>
          <p:nvPr>
            <p:ph type="title"/>
          </p:nvPr>
        </p:nvSpPr>
        <p:spPr/>
        <p:txBody>
          <a:bodyPr/>
          <a:lstStyle/>
          <a:p>
            <a:r>
              <a:rPr lang="en-US"/>
              <a:t>Future Plans</a:t>
            </a:r>
          </a:p>
        </p:txBody>
      </p:sp>
      <p:sp>
        <p:nvSpPr>
          <p:cNvPr id="3" name="Content Placeholder 2">
            <a:extLst>
              <a:ext uri="{FF2B5EF4-FFF2-40B4-BE49-F238E27FC236}">
                <a16:creationId xmlns:a16="http://schemas.microsoft.com/office/drawing/2014/main" id="{FFEC547A-F316-5A71-5304-708717B4FE5A}"/>
              </a:ext>
            </a:extLst>
          </p:cNvPr>
          <p:cNvSpPr>
            <a:spLocks noGrp="1"/>
          </p:cNvSpPr>
          <p:nvPr>
            <p:ph idx="1"/>
          </p:nvPr>
        </p:nvSpPr>
        <p:spPr/>
        <p:txBody>
          <a:bodyPr/>
          <a:lstStyle/>
          <a:p>
            <a:r>
              <a:rPr lang="en-US"/>
              <a:t>Implement the same system with a plastic or polymer which is not a good conductor of electricity and test the performance.</a:t>
            </a:r>
          </a:p>
          <a:p>
            <a:r>
              <a:rPr lang="en-US"/>
              <a:t>We need to decide upon the best material for each component.</a:t>
            </a:r>
          </a:p>
          <a:p>
            <a:r>
              <a:rPr lang="en-US"/>
              <a:t>We need to find a way to make our sensor environment independent.</a:t>
            </a:r>
          </a:p>
          <a:p>
            <a:r>
              <a:rPr lang="en-US"/>
              <a:t>Location details of washroom may be added for larger areas of concern.</a:t>
            </a:r>
          </a:p>
          <a:p>
            <a:r>
              <a:rPr lang="en-US"/>
              <a:t>Plans about website improvement.</a:t>
            </a:r>
          </a:p>
        </p:txBody>
      </p:sp>
    </p:spTree>
    <p:extLst>
      <p:ext uri="{BB962C8B-B14F-4D97-AF65-F5344CB8AC3E}">
        <p14:creationId xmlns:p14="http://schemas.microsoft.com/office/powerpoint/2010/main" val="1279122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0B9EC-7363-3B4B-0BEC-08B129AEBDD0}"/>
              </a:ext>
            </a:extLst>
          </p:cNvPr>
          <p:cNvSpPr>
            <a:spLocks noGrp="1"/>
          </p:cNvSpPr>
          <p:nvPr>
            <p:ph type="title"/>
          </p:nvPr>
        </p:nvSpPr>
        <p:spPr/>
        <p:txBody>
          <a:bodyPr/>
          <a:lstStyle/>
          <a:p>
            <a:r>
              <a:rPr lang="en-US"/>
              <a:t>A solution</a:t>
            </a:r>
          </a:p>
        </p:txBody>
      </p:sp>
      <p:sp>
        <p:nvSpPr>
          <p:cNvPr id="3" name="Content Placeholder 2">
            <a:extLst>
              <a:ext uri="{FF2B5EF4-FFF2-40B4-BE49-F238E27FC236}">
                <a16:creationId xmlns:a16="http://schemas.microsoft.com/office/drawing/2014/main" id="{4F5CEB14-9D2B-0F9D-EF49-FD7378CAC87D}"/>
              </a:ext>
            </a:extLst>
          </p:cNvPr>
          <p:cNvSpPr>
            <a:spLocks noGrp="1"/>
          </p:cNvSpPr>
          <p:nvPr>
            <p:ph idx="1"/>
          </p:nvPr>
        </p:nvSpPr>
        <p:spPr/>
        <p:txBody>
          <a:bodyPr>
            <a:normAutofit fontScale="92500" lnSpcReduction="10000"/>
          </a:bodyPr>
          <a:lstStyle/>
          <a:p>
            <a:r>
              <a:rPr lang="en-US"/>
              <a:t>Detect the occupancy status and display it in a place where all people can see it.</a:t>
            </a:r>
          </a:p>
          <a:p>
            <a:r>
              <a:rPr lang="en-US"/>
              <a:t>We need to find such common place for display- We use internet- Display the occupancy status of all washrooms of a given area of interest in a website.</a:t>
            </a:r>
          </a:p>
          <a:p>
            <a:endParaRPr lang="en-US"/>
          </a:p>
          <a:p>
            <a:r>
              <a:rPr lang="en-US" b="1" u="sng"/>
              <a:t>New problem:</a:t>
            </a:r>
            <a:r>
              <a:rPr lang="en-US"/>
              <a:t> How to detect occupancy status? </a:t>
            </a:r>
          </a:p>
          <a:p>
            <a:r>
              <a:rPr lang="en-US" b="1" u="sng"/>
              <a:t>Solution: </a:t>
            </a:r>
            <a:r>
              <a:rPr lang="en-US"/>
              <a:t>Plenty of ways in literature. We figure out an optimal way.</a:t>
            </a:r>
          </a:p>
          <a:p>
            <a:endParaRPr lang="en-US"/>
          </a:p>
          <a:p>
            <a:r>
              <a:rPr lang="en-US" b="1" u="sng"/>
              <a:t>Where do we see the status:</a:t>
            </a:r>
            <a:r>
              <a:rPr lang="en-US" b="1"/>
              <a:t> </a:t>
            </a:r>
            <a:r>
              <a:rPr lang="en-US" u="sng"/>
              <a:t>http://</a:t>
            </a:r>
            <a:r>
              <a:rPr lang="en-US" u="sng" err="1"/>
              <a:t>bathroomoccupancy-com.stackstaging.com</a:t>
            </a:r>
            <a:r>
              <a:rPr lang="en-US" u="sng"/>
              <a:t>/data/menu1_1.php</a:t>
            </a:r>
            <a:endParaRPr lang="en-US">
              <a:highlight>
                <a:srgbClr val="FFFF00"/>
              </a:highlight>
            </a:endParaRPr>
          </a:p>
        </p:txBody>
      </p:sp>
    </p:spTree>
    <p:extLst>
      <p:ext uri="{BB962C8B-B14F-4D97-AF65-F5344CB8AC3E}">
        <p14:creationId xmlns:p14="http://schemas.microsoft.com/office/powerpoint/2010/main" val="3808467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42B08-6340-2D78-FA4B-2961870FEA26}"/>
              </a:ext>
            </a:extLst>
          </p:cNvPr>
          <p:cNvSpPr>
            <a:spLocks noGrp="1"/>
          </p:cNvSpPr>
          <p:nvPr>
            <p:ph type="title"/>
          </p:nvPr>
        </p:nvSpPr>
        <p:spPr/>
        <p:txBody>
          <a:bodyPr/>
          <a:lstStyle/>
          <a:p>
            <a:r>
              <a:rPr lang="en-US"/>
              <a:t>Existing Occupancy methods</a:t>
            </a:r>
          </a:p>
        </p:txBody>
      </p:sp>
      <p:sp>
        <p:nvSpPr>
          <p:cNvPr id="3" name="Text Placeholder 2">
            <a:extLst>
              <a:ext uri="{FF2B5EF4-FFF2-40B4-BE49-F238E27FC236}">
                <a16:creationId xmlns:a16="http://schemas.microsoft.com/office/drawing/2014/main" id="{06F4FC34-7100-5012-C2BC-34ED1ABD13A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61509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Table&#10;&#10;Description automatically generated">
            <a:extLst>
              <a:ext uri="{FF2B5EF4-FFF2-40B4-BE49-F238E27FC236}">
                <a16:creationId xmlns:a16="http://schemas.microsoft.com/office/drawing/2014/main" id="{3C9D8143-CC49-A69B-80DE-400175781BD3}"/>
              </a:ext>
            </a:extLst>
          </p:cNvPr>
          <p:cNvPicPr>
            <a:picLocks noGrp="1" noChangeAspect="1"/>
          </p:cNvPicPr>
          <p:nvPr>
            <p:ph idx="1"/>
          </p:nvPr>
        </p:nvPicPr>
        <p:blipFill>
          <a:blip r:embed="rId2"/>
          <a:stretch>
            <a:fillRect/>
          </a:stretch>
        </p:blipFill>
        <p:spPr>
          <a:xfrm>
            <a:off x="1603203" y="643466"/>
            <a:ext cx="8985593" cy="5571067"/>
          </a:xfrm>
          <a:prstGeom prst="rect">
            <a:avLst/>
          </a:prstGeom>
        </p:spPr>
      </p:pic>
    </p:spTree>
    <p:extLst>
      <p:ext uri="{BB962C8B-B14F-4D97-AF65-F5344CB8AC3E}">
        <p14:creationId xmlns:p14="http://schemas.microsoft.com/office/powerpoint/2010/main" val="3665890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Table&#10;&#10;Description automatically generated">
            <a:extLst>
              <a:ext uri="{FF2B5EF4-FFF2-40B4-BE49-F238E27FC236}">
                <a16:creationId xmlns:a16="http://schemas.microsoft.com/office/drawing/2014/main" id="{87E4E2B9-3D44-DFC5-395F-9171AF446162}"/>
              </a:ext>
            </a:extLst>
          </p:cNvPr>
          <p:cNvPicPr>
            <a:picLocks noGrp="1" noChangeAspect="1"/>
          </p:cNvPicPr>
          <p:nvPr>
            <p:ph idx="1"/>
          </p:nvPr>
        </p:nvPicPr>
        <p:blipFill>
          <a:blip r:embed="rId2"/>
          <a:stretch>
            <a:fillRect/>
          </a:stretch>
        </p:blipFill>
        <p:spPr>
          <a:xfrm>
            <a:off x="815367" y="643466"/>
            <a:ext cx="10561265" cy="5571067"/>
          </a:xfrm>
          <a:prstGeom prst="rect">
            <a:avLst/>
          </a:prstGeom>
        </p:spPr>
      </p:pic>
    </p:spTree>
    <p:extLst>
      <p:ext uri="{BB962C8B-B14F-4D97-AF65-F5344CB8AC3E}">
        <p14:creationId xmlns:p14="http://schemas.microsoft.com/office/powerpoint/2010/main" val="256568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2F851-1D9A-35DC-F288-D3276DD687D3}"/>
              </a:ext>
            </a:extLst>
          </p:cNvPr>
          <p:cNvSpPr>
            <a:spLocks noGrp="1"/>
          </p:cNvSpPr>
          <p:nvPr>
            <p:ph type="title"/>
          </p:nvPr>
        </p:nvSpPr>
        <p:spPr/>
        <p:txBody>
          <a:bodyPr/>
          <a:lstStyle/>
          <a:p>
            <a:r>
              <a:rPr lang="en-US"/>
              <a:t>Our Design</a:t>
            </a:r>
          </a:p>
        </p:txBody>
      </p:sp>
      <p:sp>
        <p:nvSpPr>
          <p:cNvPr id="3" name="Text Placeholder 2">
            <a:extLst>
              <a:ext uri="{FF2B5EF4-FFF2-40B4-BE49-F238E27FC236}">
                <a16:creationId xmlns:a16="http://schemas.microsoft.com/office/drawing/2014/main" id="{2D7D1500-C360-4C3E-9B65-61C8AFAAFA6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75402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6DDA3-85E1-2FBD-11CB-5EC89869132D}"/>
              </a:ext>
            </a:extLst>
          </p:cNvPr>
          <p:cNvSpPr>
            <a:spLocks noGrp="1"/>
          </p:cNvSpPr>
          <p:nvPr>
            <p:ph type="title"/>
          </p:nvPr>
        </p:nvSpPr>
        <p:spPr/>
        <p:txBody>
          <a:bodyPr/>
          <a:lstStyle/>
          <a:p>
            <a:r>
              <a:rPr lang="en-US"/>
              <a:t>Components</a:t>
            </a:r>
          </a:p>
        </p:txBody>
      </p:sp>
      <p:sp>
        <p:nvSpPr>
          <p:cNvPr id="3" name="Content Placeholder 2">
            <a:extLst>
              <a:ext uri="{FF2B5EF4-FFF2-40B4-BE49-F238E27FC236}">
                <a16:creationId xmlns:a16="http://schemas.microsoft.com/office/drawing/2014/main" id="{181C7F6B-7AAC-5669-7977-266162E22277}"/>
              </a:ext>
            </a:extLst>
          </p:cNvPr>
          <p:cNvSpPr>
            <a:spLocks noGrp="1"/>
          </p:cNvSpPr>
          <p:nvPr>
            <p:ph idx="1"/>
          </p:nvPr>
        </p:nvSpPr>
        <p:spPr/>
        <p:txBody>
          <a:bodyPr/>
          <a:lstStyle/>
          <a:p>
            <a:r>
              <a:rPr lang="en-US"/>
              <a:t>Our newly designed tower bolt socket.</a:t>
            </a:r>
          </a:p>
          <a:p>
            <a:r>
              <a:rPr lang="en-US"/>
              <a:t>A conducting spring.</a:t>
            </a:r>
          </a:p>
          <a:p>
            <a:r>
              <a:rPr lang="en-US"/>
              <a:t>A cylindrical metallic piece.( A washer would do)</a:t>
            </a:r>
          </a:p>
          <a:p>
            <a:r>
              <a:rPr lang="en-US"/>
              <a:t>A cuboidal metallic(or non-metallic) piece to place as a lid.</a:t>
            </a:r>
          </a:p>
          <a:p>
            <a:r>
              <a:rPr lang="en-US"/>
              <a:t>ESP 32 Microcontroller.</a:t>
            </a:r>
          </a:p>
          <a:p>
            <a:r>
              <a:rPr lang="en-US"/>
              <a:t>A website to display the status.</a:t>
            </a:r>
          </a:p>
        </p:txBody>
      </p:sp>
    </p:spTree>
    <p:extLst>
      <p:ext uri="{BB962C8B-B14F-4D97-AF65-F5344CB8AC3E}">
        <p14:creationId xmlns:p14="http://schemas.microsoft.com/office/powerpoint/2010/main" val="41149474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1798</Words>
  <Application>Microsoft Macintosh PowerPoint</Application>
  <PresentationFormat>Widescreen</PresentationFormat>
  <Paragraphs>159</Paragraphs>
  <Slides>32</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Calibri Light</vt:lpstr>
      <vt:lpstr>Cambria Math</vt:lpstr>
      <vt:lpstr>Consolas</vt:lpstr>
      <vt:lpstr>NimbusRomNo9L</vt:lpstr>
      <vt:lpstr>Office Theme</vt:lpstr>
      <vt:lpstr>IoT Based Bathroom Occupancy Detection and  Status Display System in Heavy Traffic Areas</vt:lpstr>
      <vt:lpstr>Problem Statement</vt:lpstr>
      <vt:lpstr>PowerPoint Presentation</vt:lpstr>
      <vt:lpstr>A solution</vt:lpstr>
      <vt:lpstr>Existing Occupancy methods</vt:lpstr>
      <vt:lpstr>PowerPoint Presentation</vt:lpstr>
      <vt:lpstr>PowerPoint Presentation</vt:lpstr>
      <vt:lpstr>Our Design</vt:lpstr>
      <vt:lpstr>Components</vt:lpstr>
      <vt:lpstr>Modular diagram of the design  </vt:lpstr>
      <vt:lpstr>Database structure</vt:lpstr>
      <vt:lpstr>The tower bolt</vt:lpstr>
      <vt:lpstr>Design of the tower bolt’s socket</vt:lpstr>
      <vt:lpstr>Design of support for spring</vt:lpstr>
      <vt:lpstr>3D model of socket</vt:lpstr>
      <vt:lpstr>Socket Design and Process in brief</vt:lpstr>
      <vt:lpstr>PowerPoint Presentation</vt:lpstr>
      <vt:lpstr>PowerPoint Presentation</vt:lpstr>
      <vt:lpstr> Physical Principle of Sensor</vt:lpstr>
      <vt:lpstr>PowerPoint Presentation</vt:lpstr>
      <vt:lpstr>ESP 32 Microcontroller </vt:lpstr>
      <vt:lpstr>Interfacing with microcontroller and website</vt:lpstr>
      <vt:lpstr>PowerPoint Presentation</vt:lpstr>
      <vt:lpstr>PowerPoint Presentation</vt:lpstr>
      <vt:lpstr>Demonstration of working</vt:lpstr>
      <vt:lpstr>Advantages</vt:lpstr>
      <vt:lpstr>Limitations and some possible solutions</vt:lpstr>
      <vt:lpstr>Comparison with PIR sensor</vt:lpstr>
      <vt:lpstr>Comparison with ultrasonic sensor</vt:lpstr>
      <vt:lpstr>Comparison with CO2 sensor</vt:lpstr>
      <vt:lpstr>PowerPoint Presentation</vt:lpstr>
      <vt:lpstr>Future Plans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Based Bathroom Occupancy Detection and  Status Display system in heavy traffic areas</dc:title>
  <dc:creator>SC20B101-Nithin M 2020-BTECH-ELCOMENG</dc:creator>
  <cp:lastModifiedBy>SC20B101-Nithin M 2020-BTECH-ELCOMENG</cp:lastModifiedBy>
  <cp:revision>2</cp:revision>
  <dcterms:created xsi:type="dcterms:W3CDTF">2023-05-20T02:24:51Z</dcterms:created>
  <dcterms:modified xsi:type="dcterms:W3CDTF">2023-09-15T16:34:33Z</dcterms:modified>
</cp:coreProperties>
</file>